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7556500" cy="10693400"/>
  <p:notesSz cx="6807200" cy="9939338"/>
  <p:defaultText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吉越 隆志" initials="吉越" lastIdx="2" clrIdx="0">
    <p:extLst>
      <p:ext uri="{19B8F6BF-5375-455C-9EA6-DF929625EA0E}">
        <p15:presenceInfo xmlns:p15="http://schemas.microsoft.com/office/powerpoint/2012/main" userId="S-1-5-21-466690109-826847007-2919083174-11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6E71"/>
    <a:srgbClr val="E8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4188" y="84"/>
      </p:cViewPr>
      <p:guideLst>
        <p:guide orient="horz" pos="3368"/>
        <p:guide pos="2380"/>
      </p:guideLst>
    </p:cSldViewPr>
  </p:slideViewPr>
  <p:notesTextViewPr>
    <p:cViewPr>
      <p:scale>
        <a:sx n="1" d="1"/>
        <a:sy n="1" d="1"/>
      </p:scale>
      <p:origin x="0" y="0"/>
    </p:cViewPr>
  </p:notesTextViewPr>
  <p:notesViewPr>
    <p:cSldViewPr>
      <p:cViewPr varScale="1">
        <p:scale>
          <a:sx n="55" d="100"/>
          <a:sy n="55" d="100"/>
        </p:scale>
        <p:origin x="-2904"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隆志 吉越" userId="705cc894a6f39503" providerId="LiveId" clId="{D039FBE0-4EF0-44C4-9E5C-07A546A39EB7}"/>
    <pc:docChg chg="undo custSel modSld">
      <pc:chgData name="隆志 吉越" userId="705cc894a6f39503" providerId="LiveId" clId="{D039FBE0-4EF0-44C4-9E5C-07A546A39EB7}" dt="2024-03-09T15:33:16.465" v="155" actId="20577"/>
      <pc:docMkLst>
        <pc:docMk/>
      </pc:docMkLst>
      <pc:sldChg chg="addSp delSp modSp mod">
        <pc:chgData name="隆志 吉越" userId="705cc894a6f39503" providerId="LiveId" clId="{D039FBE0-4EF0-44C4-9E5C-07A546A39EB7}" dt="2024-03-09T15:33:16.465" v="155" actId="20577"/>
        <pc:sldMkLst>
          <pc:docMk/>
          <pc:sldMk cId="2778090376" sldId="257"/>
        </pc:sldMkLst>
        <pc:spChg chg="mod">
          <ac:chgData name="隆志 吉越" userId="705cc894a6f39503" providerId="LiveId" clId="{D039FBE0-4EF0-44C4-9E5C-07A546A39EB7}" dt="2024-03-09T15:33:16.465" v="155" actId="20577"/>
          <ac:spMkLst>
            <pc:docMk/>
            <pc:sldMk cId="2778090376" sldId="257"/>
            <ac:spMk id="159" creationId="{00000000-0000-0000-0000-000000000000}"/>
          </ac:spMkLst>
        </pc:spChg>
        <pc:spChg chg="del mod">
          <ac:chgData name="隆志 吉越" userId="705cc894a6f39503" providerId="LiveId" clId="{D039FBE0-4EF0-44C4-9E5C-07A546A39EB7}" dt="2024-03-03T09:41:58.854" v="134" actId="478"/>
          <ac:spMkLst>
            <pc:docMk/>
            <pc:sldMk cId="2778090376" sldId="257"/>
            <ac:spMk id="163" creationId="{00000000-0000-0000-0000-000000000000}"/>
          </ac:spMkLst>
        </pc:spChg>
        <pc:spChg chg="del mod">
          <ac:chgData name="隆志 吉越" userId="705cc894a6f39503" providerId="LiveId" clId="{D039FBE0-4EF0-44C4-9E5C-07A546A39EB7}" dt="2024-03-03T09:42:09.281" v="136" actId="478"/>
          <ac:spMkLst>
            <pc:docMk/>
            <pc:sldMk cId="2778090376" sldId="257"/>
            <ac:spMk id="165" creationId="{00000000-0000-0000-0000-000000000000}"/>
          </ac:spMkLst>
        </pc:spChg>
        <pc:spChg chg="del">
          <ac:chgData name="隆志 吉越" userId="705cc894a6f39503" providerId="LiveId" clId="{D039FBE0-4EF0-44C4-9E5C-07A546A39EB7}" dt="2024-03-03T09:42:13.276" v="137" actId="478"/>
          <ac:spMkLst>
            <pc:docMk/>
            <pc:sldMk cId="2778090376" sldId="257"/>
            <ac:spMk id="166" creationId="{00000000-0000-0000-0000-000000000000}"/>
          </ac:spMkLst>
        </pc:spChg>
        <pc:spChg chg="del">
          <ac:chgData name="隆志 吉越" userId="705cc894a6f39503" providerId="LiveId" clId="{D039FBE0-4EF0-44C4-9E5C-07A546A39EB7}" dt="2024-03-03T09:42:05.241" v="135" actId="478"/>
          <ac:spMkLst>
            <pc:docMk/>
            <pc:sldMk cId="2778090376" sldId="257"/>
            <ac:spMk id="167" creationId="{00000000-0000-0000-0000-000000000000}"/>
          </ac:spMkLst>
        </pc:spChg>
        <pc:graphicFrameChg chg="del modGraphic">
          <ac:chgData name="隆志 吉越" userId="705cc894a6f39503" providerId="LiveId" clId="{D039FBE0-4EF0-44C4-9E5C-07A546A39EB7}" dt="2024-03-03T09:27:43.625" v="2" actId="478"/>
          <ac:graphicFrameMkLst>
            <pc:docMk/>
            <pc:sldMk cId="2778090376" sldId="257"/>
            <ac:graphicFrameMk id="2" creationId="{C63CEE70-6EDA-41A8-0756-4BE2F0660B80}"/>
          </ac:graphicFrameMkLst>
        </pc:graphicFrameChg>
        <pc:graphicFrameChg chg="add del">
          <ac:chgData name="隆志 吉越" userId="705cc894a6f39503" providerId="LiveId" clId="{D039FBE0-4EF0-44C4-9E5C-07A546A39EB7}" dt="2024-03-03T09:28:40.965" v="7" actId="478"/>
          <ac:graphicFrameMkLst>
            <pc:docMk/>
            <pc:sldMk cId="2778090376" sldId="257"/>
            <ac:graphicFrameMk id="3" creationId="{FE4E92CE-69D4-BF2E-FDCE-06F31493915E}"/>
          </ac:graphicFrameMkLst>
        </pc:graphicFrameChg>
        <pc:graphicFrameChg chg="add del mod modGraphic">
          <ac:chgData name="隆志 吉越" userId="705cc894a6f39503" providerId="LiveId" clId="{D039FBE0-4EF0-44C4-9E5C-07A546A39EB7}" dt="2024-03-03T09:30:13.154" v="16" actId="478"/>
          <ac:graphicFrameMkLst>
            <pc:docMk/>
            <pc:sldMk cId="2778090376" sldId="257"/>
            <ac:graphicFrameMk id="4" creationId="{EE3C6236-2679-FB78-6036-F90C8C4A06EC}"/>
          </ac:graphicFrameMkLst>
        </pc:graphicFrameChg>
        <pc:graphicFrameChg chg="add del mod">
          <ac:chgData name="隆志 吉越" userId="705cc894a6f39503" providerId="LiveId" clId="{D039FBE0-4EF0-44C4-9E5C-07A546A39EB7}" dt="2024-03-03T09:30:53.121" v="21" actId="478"/>
          <ac:graphicFrameMkLst>
            <pc:docMk/>
            <pc:sldMk cId="2778090376" sldId="257"/>
            <ac:graphicFrameMk id="8" creationId="{51DB9069-35A6-0BC5-7EE6-A473A619DD26}"/>
          </ac:graphicFrameMkLst>
        </pc:graphicFrameChg>
        <pc:graphicFrameChg chg="add del mod modGraphic">
          <ac:chgData name="隆志 吉越" userId="705cc894a6f39503" providerId="LiveId" clId="{D039FBE0-4EF0-44C4-9E5C-07A546A39EB7}" dt="2024-03-03T09:32:07.630" v="32" actId="478"/>
          <ac:graphicFrameMkLst>
            <pc:docMk/>
            <pc:sldMk cId="2778090376" sldId="257"/>
            <ac:graphicFrameMk id="9" creationId="{28BC903C-16B3-3FAB-DBBF-02D7094E196B}"/>
          </ac:graphicFrameMkLst>
        </pc:graphicFrameChg>
        <pc:graphicFrameChg chg="add del">
          <ac:chgData name="隆志 吉越" userId="705cc894a6f39503" providerId="LiveId" clId="{D039FBE0-4EF0-44C4-9E5C-07A546A39EB7}" dt="2024-03-03T09:32:16.727" v="34" actId="3680"/>
          <ac:graphicFrameMkLst>
            <pc:docMk/>
            <pc:sldMk cId="2778090376" sldId="257"/>
            <ac:graphicFrameMk id="10" creationId="{B92D6E4A-0753-3E64-2B01-972E2ABD37F9}"/>
          </ac:graphicFrameMkLst>
        </pc:graphicFrameChg>
        <pc:graphicFrameChg chg="add del mod modGraphic">
          <ac:chgData name="隆志 吉越" userId="705cc894a6f39503" providerId="LiveId" clId="{D039FBE0-4EF0-44C4-9E5C-07A546A39EB7}" dt="2024-03-03T09:34:39.787" v="57" actId="478"/>
          <ac:graphicFrameMkLst>
            <pc:docMk/>
            <pc:sldMk cId="2778090376" sldId="257"/>
            <ac:graphicFrameMk id="11" creationId="{EB33CBAC-2DD9-0BD0-4449-B0BADE83FBEA}"/>
          </ac:graphicFrameMkLst>
        </pc:graphicFrameChg>
        <pc:graphicFrameChg chg="add del mod modGraphic">
          <ac:chgData name="隆志 吉越" userId="705cc894a6f39503" providerId="LiveId" clId="{D039FBE0-4EF0-44C4-9E5C-07A546A39EB7}" dt="2024-03-03T09:36:33.836" v="70" actId="3680"/>
          <ac:graphicFrameMkLst>
            <pc:docMk/>
            <pc:sldMk cId="2778090376" sldId="257"/>
            <ac:graphicFrameMk id="13" creationId="{C7EA5C78-6E3B-89CE-AA7E-D7A2429A4B36}"/>
          </ac:graphicFrameMkLst>
        </pc:graphicFrameChg>
        <pc:graphicFrameChg chg="add mod modGraphic">
          <ac:chgData name="隆志 吉越" userId="705cc894a6f39503" providerId="LiveId" clId="{D039FBE0-4EF0-44C4-9E5C-07A546A39EB7}" dt="2024-03-09T15:22:52.826" v="144" actId="113"/>
          <ac:graphicFrameMkLst>
            <pc:docMk/>
            <pc:sldMk cId="2778090376" sldId="257"/>
            <ac:graphicFrameMk id="14" creationId="{4F434BA9-8BB2-D816-D4A0-B427C67794B8}"/>
          </ac:graphicFrameMkLst>
        </pc:graphicFrameChg>
        <pc:graphicFrameChg chg="add mod modGraphic">
          <ac:chgData name="隆志 吉越" userId="705cc894a6f39503" providerId="LiveId" clId="{D039FBE0-4EF0-44C4-9E5C-07A546A39EB7}" dt="2024-03-09T15:12:51.018" v="142" actId="20577"/>
          <ac:graphicFrameMkLst>
            <pc:docMk/>
            <pc:sldMk cId="2778090376" sldId="257"/>
            <ac:graphicFrameMk id="15" creationId="{3FBD196B-C4C1-8751-708D-AF2F7B85340B}"/>
          </ac:graphicFrameMkLst>
        </pc:graphicFrameChg>
        <pc:picChg chg="add del mod">
          <ac:chgData name="隆志 吉越" userId="705cc894a6f39503" providerId="LiveId" clId="{D039FBE0-4EF0-44C4-9E5C-07A546A39EB7}" dt="2024-03-03T09:35:56.575" v="62" actId="478"/>
          <ac:picMkLst>
            <pc:docMk/>
            <pc:sldMk cId="2778090376" sldId="257"/>
            <ac:picMk id="12" creationId="{8D0F48BA-6137-235B-82A8-B44ADFD14B38}"/>
          </ac:picMkLst>
        </pc:picChg>
        <pc:inkChg chg="add del">
          <ac:chgData name="隆志 吉越" userId="705cc894a6f39503" providerId="LiveId" clId="{D039FBE0-4EF0-44C4-9E5C-07A546A39EB7}" dt="2024-03-03T09:29:23.046" v="12" actId="9405"/>
          <ac:inkMkLst>
            <pc:docMk/>
            <pc:sldMk cId="2778090376" sldId="257"/>
            <ac:inkMk id="5" creationId="{0AB58578-3ADD-C458-7F9E-84C9BC9EBB35}"/>
          </ac:inkMkLst>
        </pc:inkChg>
        <pc:inkChg chg="add">
          <ac:chgData name="隆志 吉越" userId="705cc894a6f39503" providerId="LiveId" clId="{D039FBE0-4EF0-44C4-9E5C-07A546A39EB7}" dt="2024-03-03T09:29:33.116" v="13" actId="9405"/>
          <ac:inkMkLst>
            <pc:docMk/>
            <pc:sldMk cId="2778090376" sldId="257"/>
            <ac:inkMk id="6" creationId="{629A849C-AF53-AD51-5774-D3AA28282C9A}"/>
          </ac:inkMkLst>
        </pc:inkChg>
        <pc:inkChg chg="add del">
          <ac:chgData name="隆志 吉越" userId="705cc894a6f39503" providerId="LiveId" clId="{D039FBE0-4EF0-44C4-9E5C-07A546A39EB7}" dt="2024-03-03T09:29:36.310" v="15" actId="9405"/>
          <ac:inkMkLst>
            <pc:docMk/>
            <pc:sldMk cId="2778090376" sldId="257"/>
            <ac:inkMk id="7" creationId="{BBF28F89-B1DA-0B4F-68A2-82909465A230}"/>
          </ac:inkMkLst>
        </pc:inkChg>
      </pc:sldChg>
    </pc:docChg>
  </pc:docChgLst>
  <pc:docChgLst>
    <pc:chgData name="隆志 吉越" userId="705cc894a6f39503" providerId="LiveId" clId="{34A9DBA4-B6A6-46AF-AABA-92A25EB90376}"/>
    <pc:docChg chg="modSld">
      <pc:chgData name="隆志 吉越" userId="705cc894a6f39503" providerId="LiveId" clId="{34A9DBA4-B6A6-46AF-AABA-92A25EB90376}" dt="2024-03-21T13:01:16.910" v="2" actId="113"/>
      <pc:docMkLst>
        <pc:docMk/>
      </pc:docMkLst>
      <pc:sldChg chg="modSp mod">
        <pc:chgData name="隆志 吉越" userId="705cc894a6f39503" providerId="LiveId" clId="{34A9DBA4-B6A6-46AF-AABA-92A25EB90376}" dt="2024-03-21T13:01:16.910" v="2" actId="113"/>
        <pc:sldMkLst>
          <pc:docMk/>
          <pc:sldMk cId="2778090376" sldId="257"/>
        </pc:sldMkLst>
        <pc:spChg chg="mod">
          <ac:chgData name="隆志 吉越" userId="705cc894a6f39503" providerId="LiveId" clId="{34A9DBA4-B6A6-46AF-AABA-92A25EB90376}" dt="2024-03-21T13:01:16.910" v="2" actId="113"/>
          <ac:spMkLst>
            <pc:docMk/>
            <pc:sldMk cId="2778090376" sldId="257"/>
            <ac:spMk id="60" creationId="{7BF0FAF3-7B3D-4531-AC8D-D154A87F3503}"/>
          </ac:spMkLst>
        </pc:spChg>
      </pc:sldChg>
    </pc:docChg>
  </pc:docChgLst>
  <pc:docChgLst>
    <pc:chgData name="隆志 吉越" userId="705cc894a6f39503" providerId="LiveId" clId="{28CF6400-2AD3-4493-BACB-D98B6D345A90}"/>
    <pc:docChg chg="modSld">
      <pc:chgData name="隆志 吉越" userId="705cc894a6f39503" providerId="LiveId" clId="{28CF6400-2AD3-4493-BACB-D98B6D345A90}" dt="2024-03-03T13:35:57.990" v="3" actId="20577"/>
      <pc:docMkLst>
        <pc:docMk/>
      </pc:docMkLst>
      <pc:sldChg chg="modSp mod">
        <pc:chgData name="隆志 吉越" userId="705cc894a6f39503" providerId="LiveId" clId="{28CF6400-2AD3-4493-BACB-D98B6D345A90}" dt="2024-03-03T13:35:57.990" v="3" actId="20577"/>
        <pc:sldMkLst>
          <pc:docMk/>
          <pc:sldMk cId="2778090376" sldId="257"/>
        </pc:sldMkLst>
        <pc:spChg chg="mod">
          <ac:chgData name="隆志 吉越" userId="705cc894a6f39503" providerId="LiveId" clId="{28CF6400-2AD3-4493-BACB-D98B6D345A90}" dt="2024-03-03T10:23:05.074" v="1" actId="20577"/>
          <ac:spMkLst>
            <pc:docMk/>
            <pc:sldMk cId="2778090376" sldId="257"/>
            <ac:spMk id="113" creationId="{00000000-0000-0000-0000-000000000000}"/>
          </ac:spMkLst>
        </pc:spChg>
        <pc:spChg chg="mod">
          <ac:chgData name="隆志 吉越" userId="705cc894a6f39503" providerId="LiveId" clId="{28CF6400-2AD3-4493-BACB-D98B6D345A90}" dt="2024-03-03T13:35:57.990" v="3" actId="20577"/>
          <ac:spMkLst>
            <pc:docMk/>
            <pc:sldMk cId="2778090376" sldId="257"/>
            <ac:spMk id="130" creationId="{00000000-0000-0000-0000-000000000000}"/>
          </ac:spMkLst>
        </pc:spChg>
        <pc:graphicFrameChg chg="mod">
          <ac:chgData name="隆志 吉越" userId="705cc894a6f39503" providerId="LiveId" clId="{28CF6400-2AD3-4493-BACB-D98B6D345A90}" dt="2024-03-03T09:54:48.966" v="0" actId="1076"/>
          <ac:graphicFrameMkLst>
            <pc:docMk/>
            <pc:sldMk cId="2778090376" sldId="257"/>
            <ac:graphicFrameMk id="15" creationId="{3FBD196B-C4C1-8751-708D-AF2F7B85340B}"/>
          </ac:graphicFrameMkLst>
        </pc:graphicFrameChg>
      </pc:sldChg>
    </pc:docChg>
  </pc:docChgLst>
  <pc:docChgLst>
    <pc:chgData name="隆志 吉越" userId="705cc894a6f39503" providerId="LiveId" clId="{3F41AD18-850A-4C8F-82BE-A149A72E709B}"/>
    <pc:docChg chg="custSel modSld">
      <pc:chgData name="隆志 吉越" userId="705cc894a6f39503" providerId="LiveId" clId="{3F41AD18-850A-4C8F-82BE-A149A72E709B}" dt="2024-02-27T14:04:40.292" v="5"/>
      <pc:docMkLst>
        <pc:docMk/>
      </pc:docMkLst>
      <pc:sldChg chg="addSp modSp mod">
        <pc:chgData name="隆志 吉越" userId="705cc894a6f39503" providerId="LiveId" clId="{3F41AD18-850A-4C8F-82BE-A149A72E709B}" dt="2024-02-27T14:04:40.292" v="5"/>
        <pc:sldMkLst>
          <pc:docMk/>
          <pc:sldMk cId="2778090376" sldId="257"/>
        </pc:sldMkLst>
        <pc:spChg chg="mod">
          <ac:chgData name="隆志 吉越" userId="705cc894a6f39503" providerId="LiveId" clId="{3F41AD18-850A-4C8F-82BE-A149A72E709B}" dt="2024-02-27T14:04:40.292" v="5"/>
          <ac:spMkLst>
            <pc:docMk/>
            <pc:sldMk cId="2778090376" sldId="257"/>
            <ac:spMk id="66" creationId="{B56E4C9E-2C7A-4043-BCAD-829F71AAADBB}"/>
          </ac:spMkLst>
        </pc:spChg>
        <pc:graphicFrameChg chg="add mod modGraphic">
          <ac:chgData name="隆志 吉越" userId="705cc894a6f39503" providerId="LiveId" clId="{3F41AD18-850A-4C8F-82BE-A149A72E709B}" dt="2024-02-27T13:57:07.465" v="3" actId="207"/>
          <ac:graphicFrameMkLst>
            <pc:docMk/>
            <pc:sldMk cId="2778090376" sldId="257"/>
            <ac:graphicFrameMk id="2" creationId="{C63CEE70-6EDA-41A8-0756-4BE2F0660B8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6967"/>
          </a:xfrm>
          <a:prstGeom prst="rect">
            <a:avLst/>
          </a:prstGeom>
        </p:spPr>
        <p:txBody>
          <a:bodyPr vert="horz" lIns="92160" tIns="46078" rIns="92160" bIns="4607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6" cy="496967"/>
          </a:xfrm>
          <a:prstGeom prst="rect">
            <a:avLst/>
          </a:prstGeom>
        </p:spPr>
        <p:txBody>
          <a:bodyPr vert="horz" lIns="92160" tIns="46078" rIns="92160" bIns="46078" rtlCol="0"/>
          <a:lstStyle>
            <a:lvl1pPr algn="r">
              <a:defRPr sz="1200"/>
            </a:lvl1pPr>
          </a:lstStyle>
          <a:p>
            <a:fld id="{208449A6-1AEE-4418-BE4F-63546894427B}" type="datetimeFigureOut">
              <a:rPr kumimoji="1" lang="ja-JP" altLang="en-US" smtClean="0"/>
              <a:t>2024/3/22</a:t>
            </a:fld>
            <a:endParaRPr kumimoji="1" lang="ja-JP" altLang="en-US"/>
          </a:p>
        </p:txBody>
      </p:sp>
      <p:sp>
        <p:nvSpPr>
          <p:cNvPr id="4" name="フッター プレースホルダー 3"/>
          <p:cNvSpPr>
            <a:spLocks noGrp="1"/>
          </p:cNvSpPr>
          <p:nvPr>
            <p:ph type="ftr" sz="quarter" idx="2"/>
          </p:nvPr>
        </p:nvSpPr>
        <p:spPr>
          <a:xfrm>
            <a:off x="0" y="9440646"/>
            <a:ext cx="2949786" cy="496967"/>
          </a:xfrm>
          <a:prstGeom prst="rect">
            <a:avLst/>
          </a:prstGeom>
        </p:spPr>
        <p:txBody>
          <a:bodyPr vert="horz" lIns="92160" tIns="46078" rIns="92160" bIns="4607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6" cy="496967"/>
          </a:xfrm>
          <a:prstGeom prst="rect">
            <a:avLst/>
          </a:prstGeom>
        </p:spPr>
        <p:txBody>
          <a:bodyPr vert="horz" lIns="92160" tIns="46078" rIns="92160" bIns="46078" rtlCol="0" anchor="b"/>
          <a:lstStyle>
            <a:lvl1pPr algn="r">
              <a:defRPr sz="1200"/>
            </a:lvl1pPr>
          </a:lstStyle>
          <a:p>
            <a:fld id="{420DB1C0-56A4-419E-80E9-9A4794BCDF9E}" type="slidenum">
              <a:rPr kumimoji="1" lang="ja-JP" altLang="en-US" smtClean="0"/>
              <a:t>‹#›</a:t>
            </a:fld>
            <a:endParaRPr kumimoji="1" lang="ja-JP" altLang="en-US"/>
          </a:p>
        </p:txBody>
      </p:sp>
    </p:spTree>
    <p:extLst>
      <p:ext uri="{BB962C8B-B14F-4D97-AF65-F5344CB8AC3E}">
        <p14:creationId xmlns:p14="http://schemas.microsoft.com/office/powerpoint/2010/main" val="3122469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50588" cy="497047"/>
          </a:xfrm>
          <a:prstGeom prst="rect">
            <a:avLst/>
          </a:prstGeom>
        </p:spPr>
        <p:txBody>
          <a:bodyPr vert="horz" lIns="92160" tIns="46078" rIns="92160" bIns="4607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612" y="4"/>
            <a:ext cx="2948984" cy="497047"/>
          </a:xfrm>
          <a:prstGeom prst="rect">
            <a:avLst/>
          </a:prstGeom>
        </p:spPr>
        <p:txBody>
          <a:bodyPr vert="horz" lIns="92160" tIns="46078" rIns="92160" bIns="46078" rtlCol="0"/>
          <a:lstStyle>
            <a:lvl1pPr algn="r">
              <a:defRPr sz="1200"/>
            </a:lvl1pPr>
          </a:lstStyle>
          <a:p>
            <a:fld id="{17433301-2191-4A11-9A52-B28FCFB480EB}" type="datetimeFigureOut">
              <a:rPr kumimoji="1" lang="ja-JP" altLang="en-US" smtClean="0"/>
              <a:t>2024/3/22</a:t>
            </a:fld>
            <a:endParaRPr kumimoji="1" lang="ja-JP" altLang="en-US"/>
          </a:p>
        </p:txBody>
      </p:sp>
      <p:sp>
        <p:nvSpPr>
          <p:cNvPr id="4" name="スライド イメージ プレースホルダー 3"/>
          <p:cNvSpPr>
            <a:spLocks noGrp="1" noRot="1" noChangeAspect="1"/>
          </p:cNvSpPr>
          <p:nvPr>
            <p:ph type="sldImg" idx="2"/>
          </p:nvPr>
        </p:nvSpPr>
        <p:spPr>
          <a:xfrm>
            <a:off x="2087563" y="744538"/>
            <a:ext cx="2633662" cy="3729037"/>
          </a:xfrm>
          <a:prstGeom prst="rect">
            <a:avLst/>
          </a:prstGeom>
          <a:noFill/>
          <a:ln w="12700">
            <a:solidFill>
              <a:prstClr val="black"/>
            </a:solidFill>
          </a:ln>
        </p:spPr>
        <p:txBody>
          <a:bodyPr vert="horz" lIns="92160" tIns="46078" rIns="92160" bIns="46078" rtlCol="0" anchor="ctr"/>
          <a:lstStyle/>
          <a:p>
            <a:endParaRPr lang="ja-JP" altLang="en-US"/>
          </a:p>
        </p:txBody>
      </p:sp>
      <p:sp>
        <p:nvSpPr>
          <p:cNvPr id="5" name="ノート プレースホルダー 4"/>
          <p:cNvSpPr>
            <a:spLocks noGrp="1"/>
          </p:cNvSpPr>
          <p:nvPr>
            <p:ph type="body" sz="quarter" idx="3"/>
          </p:nvPr>
        </p:nvSpPr>
        <p:spPr>
          <a:xfrm>
            <a:off x="681522" y="4721149"/>
            <a:ext cx="5445760" cy="4473422"/>
          </a:xfrm>
          <a:prstGeom prst="rect">
            <a:avLst/>
          </a:prstGeom>
        </p:spPr>
        <p:txBody>
          <a:bodyPr vert="horz" lIns="92160" tIns="46078" rIns="92160" bIns="4607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93"/>
            <a:ext cx="2950588" cy="497046"/>
          </a:xfrm>
          <a:prstGeom prst="rect">
            <a:avLst/>
          </a:prstGeom>
        </p:spPr>
        <p:txBody>
          <a:bodyPr vert="horz" lIns="92160" tIns="46078" rIns="92160" bIns="4607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612" y="9440693"/>
            <a:ext cx="2948984" cy="497046"/>
          </a:xfrm>
          <a:prstGeom prst="rect">
            <a:avLst/>
          </a:prstGeom>
        </p:spPr>
        <p:txBody>
          <a:bodyPr vert="horz" lIns="92160" tIns="46078" rIns="92160" bIns="46078" rtlCol="0" anchor="b"/>
          <a:lstStyle>
            <a:lvl1pPr algn="r">
              <a:defRPr sz="1200"/>
            </a:lvl1pPr>
          </a:lstStyle>
          <a:p>
            <a:fld id="{54B81276-88E0-4764-B79C-8FCE785BECBD}" type="slidenum">
              <a:rPr kumimoji="1" lang="ja-JP" altLang="en-US" smtClean="0"/>
              <a:t>‹#›</a:t>
            </a:fld>
            <a:endParaRPr kumimoji="1" lang="ja-JP" altLang="en-US"/>
          </a:p>
        </p:txBody>
      </p:sp>
    </p:spTree>
    <p:extLst>
      <p:ext uri="{BB962C8B-B14F-4D97-AF65-F5344CB8AC3E}">
        <p14:creationId xmlns:p14="http://schemas.microsoft.com/office/powerpoint/2010/main" val="4165874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B81276-88E0-4764-B79C-8FCE785BECBD}" type="slidenum">
              <a:rPr kumimoji="1" lang="ja-JP" altLang="en-US" smtClean="0"/>
              <a:t>1</a:t>
            </a:fld>
            <a:endParaRPr kumimoji="1" lang="ja-JP" altLang="en-US"/>
          </a:p>
        </p:txBody>
      </p:sp>
    </p:spTree>
    <p:extLst>
      <p:ext uri="{BB962C8B-B14F-4D97-AF65-F5344CB8AC3E}">
        <p14:creationId xmlns:p14="http://schemas.microsoft.com/office/powerpoint/2010/main" val="960418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38" y="3321888"/>
            <a:ext cx="6423025"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3475" y="6059594"/>
            <a:ext cx="5289550" cy="2732757"/>
          </a:xfrm>
        </p:spPr>
        <p:txBody>
          <a:bodyPr/>
          <a:lstStyle>
            <a:lvl1pPr marL="0" indent="0" algn="ctr">
              <a:buNone/>
              <a:defRPr>
                <a:solidFill>
                  <a:schemeClr val="tx1">
                    <a:tint val="75000"/>
                  </a:schemeClr>
                </a:solidFill>
              </a:defRPr>
            </a:lvl1pPr>
            <a:lvl2pPr marL="497708" indent="0" algn="ctr">
              <a:buNone/>
              <a:defRPr>
                <a:solidFill>
                  <a:schemeClr val="tx1">
                    <a:tint val="75000"/>
                  </a:schemeClr>
                </a:solidFill>
              </a:defRPr>
            </a:lvl2pPr>
            <a:lvl3pPr marL="995416" indent="0" algn="ctr">
              <a:buNone/>
              <a:defRPr>
                <a:solidFill>
                  <a:schemeClr val="tx1">
                    <a:tint val="75000"/>
                  </a:schemeClr>
                </a:solidFill>
              </a:defRPr>
            </a:lvl3pPr>
            <a:lvl4pPr marL="1493124" indent="0" algn="ctr">
              <a:buNone/>
              <a:defRPr>
                <a:solidFill>
                  <a:schemeClr val="tx1">
                    <a:tint val="75000"/>
                  </a:schemeClr>
                </a:solidFill>
              </a:defRPr>
            </a:lvl4pPr>
            <a:lvl5pPr marL="1990832" indent="0" algn="ctr">
              <a:buNone/>
              <a:defRPr>
                <a:solidFill>
                  <a:schemeClr val="tx1">
                    <a:tint val="75000"/>
                  </a:schemeClr>
                </a:solidFill>
              </a:defRPr>
            </a:lvl5pPr>
            <a:lvl6pPr marL="2488540" indent="0" algn="ctr">
              <a:buNone/>
              <a:defRPr>
                <a:solidFill>
                  <a:schemeClr val="tx1">
                    <a:tint val="75000"/>
                  </a:schemeClr>
                </a:solidFill>
              </a:defRPr>
            </a:lvl6pPr>
            <a:lvl7pPr marL="2986248" indent="0" algn="ctr">
              <a:buNone/>
              <a:defRPr>
                <a:solidFill>
                  <a:schemeClr val="tx1">
                    <a:tint val="75000"/>
                  </a:schemeClr>
                </a:solidFill>
              </a:defRPr>
            </a:lvl7pPr>
            <a:lvl8pPr marL="3483955" indent="0" algn="ctr">
              <a:buNone/>
              <a:defRPr>
                <a:solidFill>
                  <a:schemeClr val="tx1">
                    <a:tint val="75000"/>
                  </a:schemeClr>
                </a:solidFill>
              </a:defRPr>
            </a:lvl8pPr>
            <a:lvl9pPr marL="39816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014752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91244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78462" y="428233"/>
            <a:ext cx="1700213"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7825" y="428233"/>
            <a:ext cx="4974696"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55604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3972838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12" y="6871500"/>
            <a:ext cx="6423025"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6912" y="4532321"/>
            <a:ext cx="6423025" cy="2339180"/>
          </a:xfrm>
        </p:spPr>
        <p:txBody>
          <a:bodyPr anchor="b"/>
          <a:lstStyle>
            <a:lvl1pPr marL="0" indent="0">
              <a:buNone/>
              <a:defRPr sz="2200">
                <a:solidFill>
                  <a:schemeClr val="tx1">
                    <a:tint val="75000"/>
                  </a:schemeClr>
                </a:solidFill>
              </a:defRPr>
            </a:lvl1pPr>
            <a:lvl2pPr marL="497708" indent="0">
              <a:buNone/>
              <a:defRPr sz="2000">
                <a:solidFill>
                  <a:schemeClr val="tx1">
                    <a:tint val="75000"/>
                  </a:schemeClr>
                </a:solidFill>
              </a:defRPr>
            </a:lvl2pPr>
            <a:lvl3pPr marL="995416" indent="0">
              <a:buNone/>
              <a:defRPr sz="1700">
                <a:solidFill>
                  <a:schemeClr val="tx1">
                    <a:tint val="75000"/>
                  </a:schemeClr>
                </a:solidFill>
              </a:defRPr>
            </a:lvl3pPr>
            <a:lvl4pPr marL="1493124" indent="0">
              <a:buNone/>
              <a:defRPr sz="1500">
                <a:solidFill>
                  <a:schemeClr val="tx1">
                    <a:tint val="75000"/>
                  </a:schemeClr>
                </a:solidFill>
              </a:defRPr>
            </a:lvl4pPr>
            <a:lvl5pPr marL="1990832" indent="0">
              <a:buNone/>
              <a:defRPr sz="1500">
                <a:solidFill>
                  <a:schemeClr val="tx1">
                    <a:tint val="75000"/>
                  </a:schemeClr>
                </a:solidFill>
              </a:defRPr>
            </a:lvl5pPr>
            <a:lvl6pPr marL="2488540" indent="0">
              <a:buNone/>
              <a:defRPr sz="1500">
                <a:solidFill>
                  <a:schemeClr val="tx1">
                    <a:tint val="75000"/>
                  </a:schemeClr>
                </a:solidFill>
              </a:defRPr>
            </a:lvl6pPr>
            <a:lvl7pPr marL="2986248" indent="0">
              <a:buNone/>
              <a:defRPr sz="1500">
                <a:solidFill>
                  <a:schemeClr val="tx1">
                    <a:tint val="75000"/>
                  </a:schemeClr>
                </a:solidFill>
              </a:defRPr>
            </a:lvl7pPr>
            <a:lvl8pPr marL="3483955" indent="0">
              <a:buNone/>
              <a:defRPr sz="1500">
                <a:solidFill>
                  <a:schemeClr val="tx1">
                    <a:tint val="75000"/>
                  </a:schemeClr>
                </a:solidFill>
              </a:defRPr>
            </a:lvl8pPr>
            <a:lvl9pPr marL="39816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92305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7825"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1221"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78673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6" y="2393639"/>
            <a:ext cx="3338766"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7826" y="3391194"/>
            <a:ext cx="3338766"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38599" y="2393639"/>
            <a:ext cx="3340078"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38599" y="3391194"/>
            <a:ext cx="3340078"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BF1FB86-A65A-40D5-9AE1-C27ABF78EB90}" type="datetimeFigureOut">
              <a:rPr kumimoji="1" lang="ja-JP" altLang="en-US" smtClean="0"/>
              <a:t>2024/3/22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80561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BF1FB86-A65A-40D5-9AE1-C27ABF78EB90}" type="datetimeFigureOut">
              <a:rPr kumimoji="1" lang="ja-JP" altLang="en-US" smtClean="0"/>
              <a:t>2024/3/22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28317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F1FB86-A65A-40D5-9AE1-C27ABF78EB90}" type="datetimeFigureOut">
              <a:rPr kumimoji="1" lang="ja-JP" altLang="en-US" smtClean="0"/>
              <a:t>2024/3/22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1177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7" y="425757"/>
            <a:ext cx="2486037"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4383" y="425757"/>
            <a:ext cx="4224294"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7827" y="2237694"/>
            <a:ext cx="2486037" cy="7314584"/>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4158842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127" y="7485381"/>
            <a:ext cx="4533900"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1127" y="955475"/>
            <a:ext cx="4533900" cy="6416040"/>
          </a:xfrm>
        </p:spPr>
        <p:txBody>
          <a:bodyPr/>
          <a:lstStyle>
            <a:lvl1pPr marL="0" indent="0">
              <a:buNone/>
              <a:defRPr sz="3500"/>
            </a:lvl1pPr>
            <a:lvl2pPr marL="497708" indent="0">
              <a:buNone/>
              <a:defRPr sz="3000"/>
            </a:lvl2pPr>
            <a:lvl3pPr marL="995416" indent="0">
              <a:buNone/>
              <a:defRPr sz="2600"/>
            </a:lvl3pPr>
            <a:lvl4pPr marL="1493124" indent="0">
              <a:buNone/>
              <a:defRPr sz="2200"/>
            </a:lvl4pPr>
            <a:lvl5pPr marL="1990832" indent="0">
              <a:buNone/>
              <a:defRPr sz="2200"/>
            </a:lvl5pPr>
            <a:lvl6pPr marL="2488540" indent="0">
              <a:buNone/>
              <a:defRPr sz="2200"/>
            </a:lvl6pPr>
            <a:lvl7pPr marL="2986248" indent="0">
              <a:buNone/>
              <a:defRPr sz="2200"/>
            </a:lvl7pPr>
            <a:lvl8pPr marL="3483955" indent="0">
              <a:buNone/>
              <a:defRPr sz="2200"/>
            </a:lvl8pPr>
            <a:lvl9pPr marL="3981663" indent="0">
              <a:buNone/>
              <a:defRPr sz="2200"/>
            </a:lvl9pPr>
          </a:lstStyle>
          <a:p>
            <a:endParaRPr kumimoji="1" lang="ja-JP" altLang="en-US"/>
          </a:p>
        </p:txBody>
      </p:sp>
      <p:sp>
        <p:nvSpPr>
          <p:cNvPr id="4" name="テキスト プレースホルダー 3"/>
          <p:cNvSpPr>
            <a:spLocks noGrp="1"/>
          </p:cNvSpPr>
          <p:nvPr>
            <p:ph type="body" sz="half" idx="2"/>
          </p:nvPr>
        </p:nvSpPr>
        <p:spPr>
          <a:xfrm>
            <a:off x="1481127" y="8369073"/>
            <a:ext cx="4533900" cy="1254988"/>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6741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825" y="428232"/>
            <a:ext cx="6800850" cy="1782233"/>
          </a:xfrm>
          <a:prstGeom prst="rect">
            <a:avLst/>
          </a:prstGeom>
        </p:spPr>
        <p:txBody>
          <a:bodyPr vert="horz" lIns="99542" tIns="49771" rIns="99542" bIns="4977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5" y="2495129"/>
            <a:ext cx="6800850" cy="7057150"/>
          </a:xfrm>
          <a:prstGeom prst="rect">
            <a:avLst/>
          </a:prstGeom>
        </p:spPr>
        <p:txBody>
          <a:bodyPr vert="horz" lIns="99542" tIns="49771" rIns="99542" bIns="4977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7825" y="9911199"/>
            <a:ext cx="1763183" cy="569324"/>
          </a:xfrm>
          <a:prstGeom prst="rect">
            <a:avLst/>
          </a:prstGeom>
        </p:spPr>
        <p:txBody>
          <a:bodyPr vert="horz" lIns="99542" tIns="49771" rIns="99542" bIns="49771" rtlCol="0" anchor="ctr"/>
          <a:lstStyle>
            <a:lvl1pPr algn="l">
              <a:defRPr sz="1300">
                <a:solidFill>
                  <a:schemeClr val="tx1">
                    <a:tint val="75000"/>
                  </a:schemeClr>
                </a:solidFill>
              </a:defRPr>
            </a:lvl1pPr>
          </a:lstStyle>
          <a:p>
            <a:fld id="{EBF1FB86-A65A-40D5-9AE1-C27ABF78EB90}" type="datetimeFigureOut">
              <a:rPr kumimoji="1" lang="ja-JP" altLang="en-US" smtClean="0"/>
              <a:t>2024/3/22</a:t>
            </a:fld>
            <a:endParaRPr kumimoji="1" lang="ja-JP" altLang="en-US"/>
          </a:p>
        </p:txBody>
      </p:sp>
      <p:sp>
        <p:nvSpPr>
          <p:cNvPr id="5" name="フッター プレースホルダー 4"/>
          <p:cNvSpPr>
            <a:spLocks noGrp="1"/>
          </p:cNvSpPr>
          <p:nvPr>
            <p:ph type="ftr" sz="quarter" idx="3"/>
          </p:nvPr>
        </p:nvSpPr>
        <p:spPr>
          <a:xfrm>
            <a:off x="2581804" y="9911199"/>
            <a:ext cx="2392892" cy="569324"/>
          </a:xfrm>
          <a:prstGeom prst="rect">
            <a:avLst/>
          </a:prstGeom>
        </p:spPr>
        <p:txBody>
          <a:bodyPr vert="horz" lIns="99542" tIns="49771" rIns="99542" bIns="4977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5492" y="9911199"/>
            <a:ext cx="1763183" cy="569324"/>
          </a:xfrm>
          <a:prstGeom prst="rect">
            <a:avLst/>
          </a:prstGeom>
        </p:spPr>
        <p:txBody>
          <a:bodyPr vert="horz" lIns="99542" tIns="49771" rIns="99542" bIns="49771" rtlCol="0" anchor="ctr"/>
          <a:lstStyle>
            <a:lvl1pPr algn="r">
              <a:defRPr sz="1300">
                <a:solidFill>
                  <a:schemeClr val="tx1">
                    <a:tint val="75000"/>
                  </a:schemeClr>
                </a:solidFill>
              </a:defRPr>
            </a:lvl1p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2779999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416" rtl="0" eaLnBrk="1" latinLnBrk="0" hangingPunct="1">
        <a:spcBef>
          <a:spcPct val="0"/>
        </a:spcBef>
        <a:buNone/>
        <a:defRPr kumimoji="1" sz="4800" kern="1200">
          <a:solidFill>
            <a:schemeClr val="tx1"/>
          </a:solidFill>
          <a:latin typeface="+mj-lt"/>
          <a:ea typeface="+mj-ea"/>
          <a:cs typeface="+mj-cs"/>
        </a:defRPr>
      </a:lvl1pPr>
    </p:titleStyle>
    <p:bodyStyle>
      <a:lvl1pPr marL="373281" indent="-373281" algn="l" defTabSz="995416"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775" indent="-311067" algn="l" defTabSz="995416"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270" indent="-248854" algn="l" defTabSz="995416"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1978"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39686"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7394"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101"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2809"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0517"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正方形/長方形 158"/>
          <p:cNvSpPr/>
          <p:nvPr/>
        </p:nvSpPr>
        <p:spPr>
          <a:xfrm>
            <a:off x="2271800" y="10074251"/>
            <a:ext cx="2821711" cy="301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長野県農業協同組合</a:t>
            </a:r>
            <a:r>
              <a:rPr kumimoji="1" lang="ja-JP" altLang="en-US" sz="1100" dirty="0">
                <a:solidFill>
                  <a:schemeClr val="tx1"/>
                </a:solidFill>
              </a:rPr>
              <a:t>健康保険組合（</a:t>
            </a:r>
            <a:r>
              <a:rPr kumimoji="1" lang="en-US" altLang="ja-JP" sz="1100" dirty="0">
                <a:solidFill>
                  <a:schemeClr val="tx1"/>
                </a:solidFill>
              </a:rPr>
              <a:t>R6.4</a:t>
            </a:r>
            <a:r>
              <a:rPr kumimoji="1" lang="ja-JP" altLang="en-US" sz="1100">
                <a:solidFill>
                  <a:schemeClr val="tx1"/>
                </a:solidFill>
              </a:rPr>
              <a:t>）</a:t>
            </a:r>
            <a:endParaRPr kumimoji="1" lang="en-US" altLang="ja-JP" sz="1100">
              <a:solidFill>
                <a:schemeClr val="tx1"/>
              </a:solidFill>
            </a:endParaRPr>
          </a:p>
        </p:txBody>
      </p:sp>
      <p:grpSp>
        <p:nvGrpSpPr>
          <p:cNvPr id="170" name="グループ化 169"/>
          <p:cNvGrpSpPr/>
          <p:nvPr/>
        </p:nvGrpSpPr>
        <p:grpSpPr>
          <a:xfrm>
            <a:off x="499223" y="499358"/>
            <a:ext cx="5084876" cy="484325"/>
            <a:chOff x="450061" y="1195186"/>
            <a:chExt cx="5127019" cy="484325"/>
          </a:xfrm>
        </p:grpSpPr>
        <p:sp>
          <p:nvSpPr>
            <p:cNvPr id="175" name="object 45"/>
            <p:cNvSpPr/>
            <p:nvPr/>
          </p:nvSpPr>
          <p:spPr>
            <a:xfrm flipV="1">
              <a:off x="511372" y="1584146"/>
              <a:ext cx="4062278" cy="95365"/>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92" name="object 46"/>
            <p:cNvSpPr/>
            <p:nvPr/>
          </p:nvSpPr>
          <p:spPr>
            <a:xfrm>
              <a:off x="503105" y="1195186"/>
              <a:ext cx="4070545" cy="45719"/>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97" name="object 62"/>
            <p:cNvSpPr txBox="1"/>
            <p:nvPr/>
          </p:nvSpPr>
          <p:spPr>
            <a:xfrm>
              <a:off x="450061" y="1313290"/>
              <a:ext cx="943764" cy="230832"/>
            </a:xfrm>
            <a:prstGeom prst="rect">
              <a:avLst/>
            </a:prstGeom>
          </p:spPr>
          <p:txBody>
            <a:bodyPr vert="horz" wrap="square" lIns="0" tIns="0" rIns="0" bIns="0" rtlCol="0">
              <a:spAutoFit/>
            </a:bodyPr>
            <a:lstStyle/>
            <a:p>
              <a:pPr marL="12700"/>
              <a:r>
                <a:rPr lang="ja-JP" altLang="en-US" sz="1500" b="1" dirty="0">
                  <a:solidFill>
                    <a:prstClr val="black"/>
                  </a:solidFill>
                  <a:latin typeface="游ゴシック" panose="020B0400000000000000" pitchFamily="50" charset="-128"/>
                  <a:ea typeface="游ゴシック" panose="020B0400000000000000" pitchFamily="50" charset="-128"/>
                  <a:cs typeface="PMingLiU"/>
                </a:rPr>
                <a:t>健康保険</a:t>
              </a:r>
              <a:endParaRPr sz="1500" b="1" dirty="0">
                <a:solidFill>
                  <a:prstClr val="black"/>
                </a:solidFill>
                <a:latin typeface="游ゴシック" panose="020B0400000000000000" pitchFamily="50" charset="-128"/>
                <a:ea typeface="游ゴシック" panose="020B0400000000000000" pitchFamily="50" charset="-128"/>
                <a:cs typeface="PMingLiU"/>
              </a:endParaRPr>
            </a:p>
          </p:txBody>
        </p:sp>
        <p:sp>
          <p:nvSpPr>
            <p:cNvPr id="200" name="object 62"/>
            <p:cNvSpPr txBox="1"/>
            <p:nvPr/>
          </p:nvSpPr>
          <p:spPr>
            <a:xfrm>
              <a:off x="3435740" y="1328678"/>
              <a:ext cx="2141340" cy="215444"/>
            </a:xfrm>
            <a:prstGeom prst="rect">
              <a:avLst/>
            </a:prstGeom>
          </p:spPr>
          <p:txBody>
            <a:bodyPr vert="horz" wrap="square" lIns="0" tIns="0" rIns="0" bIns="0" rtlCol="0">
              <a:spAutoFit/>
            </a:bodyPr>
            <a:lstStyle/>
            <a:p>
              <a:pPr marL="12700"/>
              <a:r>
                <a:rPr lang="ja-JP" altLang="en-US" sz="1400" b="1" dirty="0">
                  <a:solidFill>
                    <a:prstClr val="black"/>
                  </a:solidFill>
                  <a:latin typeface="ＭＳ ゴシック" panose="020B0609070205080204" pitchFamily="49" charset="-128"/>
                  <a:ea typeface="ＭＳ ゴシック" panose="020B0609070205080204" pitchFamily="49" charset="-128"/>
                  <a:cs typeface="PMingLiU"/>
                </a:rPr>
                <a:t>　</a:t>
              </a:r>
              <a:r>
                <a:rPr lang="ja-JP" altLang="en-US" sz="1400" b="1" dirty="0">
                  <a:solidFill>
                    <a:prstClr val="black"/>
                  </a:solidFill>
                  <a:latin typeface="游ゴシック" panose="020B0400000000000000" pitchFamily="50" charset="-128"/>
                  <a:ea typeface="游ゴシック" panose="020B0400000000000000" pitchFamily="50" charset="-128"/>
                  <a:cs typeface="PMingLiU"/>
                </a:rPr>
                <a:t>交付申請書</a:t>
              </a:r>
              <a:endParaRPr sz="1400" b="1" dirty="0">
                <a:solidFill>
                  <a:prstClr val="black"/>
                </a:solidFill>
                <a:latin typeface="游ゴシック" panose="020B0400000000000000" pitchFamily="50" charset="-128"/>
                <a:ea typeface="游ゴシック" panose="020B0400000000000000" pitchFamily="50" charset="-128"/>
                <a:cs typeface="PMingLiU"/>
              </a:endParaRPr>
            </a:p>
          </p:txBody>
        </p:sp>
        <p:sp>
          <p:nvSpPr>
            <p:cNvPr id="201" name="object 62"/>
            <p:cNvSpPr txBox="1"/>
            <p:nvPr/>
          </p:nvSpPr>
          <p:spPr>
            <a:xfrm>
              <a:off x="1314806" y="1245910"/>
              <a:ext cx="2326859" cy="338554"/>
            </a:xfrm>
            <a:prstGeom prst="rect">
              <a:avLst/>
            </a:prstGeom>
          </p:spPr>
          <p:txBody>
            <a:bodyPr vert="horz" wrap="square" lIns="0" tIns="0" rIns="0" bIns="0" rtlCol="0">
              <a:spAutoFit/>
            </a:bodyPr>
            <a:lstStyle/>
            <a:p>
              <a:pPr marL="12700"/>
              <a:r>
                <a:rPr lang="ja-JP" altLang="en-US" sz="2200" b="1" dirty="0">
                  <a:solidFill>
                    <a:prstClr val="black"/>
                  </a:solidFill>
                  <a:latin typeface="ＭＳ ゴシック" panose="020B0609070205080204" pitchFamily="49" charset="-128"/>
                  <a:ea typeface="ＭＳ ゴシック" panose="020B0609070205080204" pitchFamily="49" charset="-128"/>
                  <a:cs typeface="PMingLiU"/>
                </a:rPr>
                <a:t>限度額適用認定証</a:t>
              </a:r>
              <a:endParaRPr sz="2200" b="1" dirty="0">
                <a:solidFill>
                  <a:prstClr val="black"/>
                </a:solidFill>
                <a:latin typeface="ＭＳ ゴシック" panose="020B0609070205080204" pitchFamily="49" charset="-128"/>
                <a:ea typeface="ＭＳ ゴシック" panose="020B0609070205080204" pitchFamily="49" charset="-128"/>
                <a:cs typeface="PMingLiU"/>
              </a:endParaRPr>
            </a:p>
          </p:txBody>
        </p:sp>
      </p:grpSp>
      <p:sp>
        <p:nvSpPr>
          <p:cNvPr id="204" name="object 62"/>
          <p:cNvSpPr txBox="1"/>
          <p:nvPr/>
        </p:nvSpPr>
        <p:spPr>
          <a:xfrm>
            <a:off x="1926453" y="522164"/>
            <a:ext cx="1563765" cy="369332"/>
          </a:xfrm>
          <a:prstGeom prst="rect">
            <a:avLst/>
          </a:prstGeom>
        </p:spPr>
        <p:txBody>
          <a:bodyPr vert="horz" wrap="square" lIns="0" tIns="0" rIns="0" bIns="0" rtlCol="0">
            <a:spAutoFit/>
          </a:bodyPr>
          <a:lstStyle/>
          <a:p>
            <a:pPr marL="12700"/>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grpSp>
        <p:nvGrpSpPr>
          <p:cNvPr id="121" name="グループ化 120"/>
          <p:cNvGrpSpPr/>
          <p:nvPr/>
        </p:nvGrpSpPr>
        <p:grpSpPr>
          <a:xfrm>
            <a:off x="334494" y="4476842"/>
            <a:ext cx="6912609" cy="1875898"/>
            <a:chOff x="323989" y="5202684"/>
            <a:chExt cx="6912609" cy="1057874"/>
          </a:xfrm>
        </p:grpSpPr>
        <p:sp>
          <p:nvSpPr>
            <p:cNvPr id="122" name="bk object 16"/>
            <p:cNvSpPr/>
            <p:nvPr/>
          </p:nvSpPr>
          <p:spPr>
            <a:xfrm>
              <a:off x="521963" y="5886680"/>
              <a:ext cx="887145" cy="360579"/>
            </a:xfrm>
            <a:custGeom>
              <a:avLst/>
              <a:gdLst/>
              <a:ahLst/>
              <a:cxnLst/>
              <a:rect l="l" t="t" r="r" b="b"/>
              <a:pathLst>
                <a:path w="1008380" h="1044575">
                  <a:moveTo>
                    <a:pt x="1007999" y="0"/>
                  </a:moveTo>
                  <a:lnTo>
                    <a:pt x="35991" y="0"/>
                  </a:lnTo>
                  <a:lnTo>
                    <a:pt x="22015" y="2841"/>
                  </a:lnTo>
                  <a:lnTo>
                    <a:pt x="10571" y="10577"/>
                  </a:lnTo>
                  <a:lnTo>
                    <a:pt x="2839" y="22025"/>
                  </a:lnTo>
                  <a:lnTo>
                    <a:pt x="0" y="36004"/>
                  </a:lnTo>
                  <a:lnTo>
                    <a:pt x="0" y="1008011"/>
                  </a:lnTo>
                  <a:lnTo>
                    <a:pt x="2839" y="1021988"/>
                  </a:lnTo>
                  <a:lnTo>
                    <a:pt x="10571" y="1033432"/>
                  </a:lnTo>
                  <a:lnTo>
                    <a:pt x="22015" y="1041164"/>
                  </a:lnTo>
                  <a:lnTo>
                    <a:pt x="35991" y="1044003"/>
                  </a:lnTo>
                  <a:lnTo>
                    <a:pt x="1007999" y="1044003"/>
                  </a:lnTo>
                  <a:lnTo>
                    <a:pt x="1007999" y="0"/>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療養開始年月日</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23" name="bk object 16"/>
            <p:cNvSpPr/>
            <p:nvPr/>
          </p:nvSpPr>
          <p:spPr>
            <a:xfrm>
              <a:off x="521964" y="5202685"/>
              <a:ext cx="887145" cy="683996"/>
            </a:xfrm>
            <a:custGeom>
              <a:avLst/>
              <a:gdLst/>
              <a:ahLst/>
              <a:cxnLst/>
              <a:rect l="l" t="t" r="r" b="b"/>
              <a:pathLst>
                <a:path w="1008380" h="1044575">
                  <a:moveTo>
                    <a:pt x="1007999" y="0"/>
                  </a:moveTo>
                  <a:lnTo>
                    <a:pt x="35991" y="0"/>
                  </a:lnTo>
                  <a:lnTo>
                    <a:pt x="22015" y="2841"/>
                  </a:lnTo>
                  <a:lnTo>
                    <a:pt x="10571" y="10577"/>
                  </a:lnTo>
                  <a:lnTo>
                    <a:pt x="2839" y="22025"/>
                  </a:lnTo>
                  <a:lnTo>
                    <a:pt x="0" y="36004"/>
                  </a:lnTo>
                  <a:lnTo>
                    <a:pt x="0" y="1008011"/>
                  </a:lnTo>
                  <a:lnTo>
                    <a:pt x="2839" y="1021988"/>
                  </a:lnTo>
                  <a:lnTo>
                    <a:pt x="10571" y="1033432"/>
                  </a:lnTo>
                  <a:lnTo>
                    <a:pt x="22015" y="1041164"/>
                  </a:lnTo>
                  <a:lnTo>
                    <a:pt x="35991" y="1044003"/>
                  </a:lnTo>
                  <a:lnTo>
                    <a:pt x="1007999" y="1044003"/>
                  </a:lnTo>
                  <a:lnTo>
                    <a:pt x="1007999" y="0"/>
                  </a:lnTo>
                  <a:close/>
                </a:path>
              </a:pathLst>
            </a:custGeom>
            <a:solidFill>
              <a:schemeClr val="bg1">
                <a:lumMod val="75000"/>
              </a:schemeClr>
            </a:solidFill>
          </p:spPr>
          <p:txBody>
            <a:bodyPr wrap="square" lIns="36000" tIns="3600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療養を受ける方</a:t>
              </a:r>
              <a:endParaRPr lang="en-US" altLang="ja-JP" sz="900" dirty="0">
                <a:solidFill>
                  <a:prstClr val="black"/>
                </a:solidFill>
                <a:latin typeface="ＭＳ ゴシック" panose="020B0609070205080204" pitchFamily="49" charset="-128"/>
                <a:ea typeface="ＭＳ ゴシック" panose="020B0609070205080204" pitchFamily="49" charset="-128"/>
              </a:endParaRPr>
            </a:p>
            <a:p>
              <a:r>
                <a:rPr lang="ja-JP" altLang="en-US" sz="800" dirty="0">
                  <a:solidFill>
                    <a:prstClr val="black"/>
                  </a:solidFill>
                  <a:latin typeface="ＭＳ ゴシック" panose="020B0609070205080204" pitchFamily="49" charset="-128"/>
                  <a:ea typeface="ＭＳ ゴシック" panose="020B0609070205080204" pitchFamily="49" charset="-128"/>
                </a:rPr>
                <a:t>　</a:t>
              </a:r>
              <a:endParaRPr lang="en-US" altLang="ja-JP" sz="800" dirty="0">
                <a:solidFill>
                  <a:prstClr val="black"/>
                </a:solidFill>
                <a:latin typeface="ＭＳ ゴシック" panose="020B0609070205080204" pitchFamily="49" charset="-128"/>
                <a:ea typeface="ＭＳ ゴシック" panose="020B0609070205080204" pitchFamily="49" charset="-128"/>
              </a:endParaRPr>
            </a:p>
            <a:p>
              <a:r>
                <a:rPr lang="ja-JP" altLang="en-US" sz="800" dirty="0">
                  <a:solidFill>
                    <a:prstClr val="black"/>
                  </a:solidFill>
                  <a:latin typeface="ＭＳ ゴシック" panose="020B0609070205080204" pitchFamily="49" charset="-128"/>
                  <a:ea typeface="ＭＳ ゴシック" panose="020B0609070205080204" pitchFamily="49" charset="-128"/>
                </a:rPr>
                <a:t> 被保険者の場合</a:t>
              </a:r>
              <a:endParaRPr lang="en-US" altLang="ja-JP" sz="800" dirty="0">
                <a:solidFill>
                  <a:prstClr val="black"/>
                </a:solidFill>
                <a:latin typeface="ＭＳ ゴシック" panose="020B0609070205080204" pitchFamily="49" charset="-128"/>
                <a:ea typeface="ＭＳ ゴシック" panose="020B0609070205080204" pitchFamily="49" charset="-128"/>
              </a:endParaRPr>
            </a:p>
            <a:p>
              <a:r>
                <a:rPr lang="ja-JP" altLang="en-US" sz="800" dirty="0">
                  <a:solidFill>
                    <a:prstClr val="black"/>
                  </a:solidFill>
                  <a:latin typeface="ＭＳ ゴシック" panose="020B0609070205080204" pitchFamily="49" charset="-128"/>
                  <a:ea typeface="ＭＳ ゴシック" panose="020B0609070205080204" pitchFamily="49" charset="-128"/>
                </a:rPr>
                <a:t> は記入の必要は</a:t>
              </a:r>
              <a:endParaRPr lang="en-US" altLang="ja-JP" sz="800" dirty="0">
                <a:solidFill>
                  <a:prstClr val="black"/>
                </a:solidFill>
                <a:latin typeface="ＭＳ ゴシック" panose="020B0609070205080204" pitchFamily="49" charset="-128"/>
                <a:ea typeface="ＭＳ ゴシック" panose="020B0609070205080204" pitchFamily="49" charset="-128"/>
              </a:endParaRPr>
            </a:p>
            <a:p>
              <a:r>
                <a:rPr lang="ja-JP" altLang="en-US" sz="800" dirty="0">
                  <a:solidFill>
                    <a:prstClr val="black"/>
                  </a:solidFill>
                  <a:latin typeface="ＭＳ ゴシック" panose="020B0609070205080204" pitchFamily="49" charset="-128"/>
                  <a:ea typeface="ＭＳ ゴシック" panose="020B0609070205080204" pitchFamily="49" charset="-128"/>
                </a:rPr>
                <a:t> ありません</a:t>
              </a:r>
              <a:endParaRPr sz="800" dirty="0">
                <a:solidFill>
                  <a:prstClr val="black"/>
                </a:solidFill>
                <a:latin typeface="ＭＳ ゴシック" panose="020B0609070205080204" pitchFamily="49" charset="-128"/>
                <a:ea typeface="ＭＳ ゴシック" panose="020B0609070205080204" pitchFamily="49" charset="-128"/>
              </a:endParaRPr>
            </a:p>
          </p:txBody>
        </p:sp>
        <p:sp>
          <p:nvSpPr>
            <p:cNvPr id="124" name="bk object 21"/>
            <p:cNvSpPr/>
            <p:nvPr/>
          </p:nvSpPr>
          <p:spPr>
            <a:xfrm>
              <a:off x="1509549" y="5256697"/>
              <a:ext cx="324485" cy="576580"/>
            </a:xfrm>
            <a:custGeom>
              <a:avLst/>
              <a:gdLst/>
              <a:ahLst/>
              <a:cxnLst/>
              <a:rect l="l" t="t" r="r" b="b"/>
              <a:pathLst>
                <a:path w="324485" h="576579">
                  <a:moveTo>
                    <a:pt x="306006" y="0"/>
                  </a:moveTo>
                  <a:lnTo>
                    <a:pt x="18008" y="0"/>
                  </a:lnTo>
                  <a:lnTo>
                    <a:pt x="11015" y="1420"/>
                  </a:lnTo>
                  <a:lnTo>
                    <a:pt x="5289" y="5287"/>
                  </a:lnTo>
                  <a:lnTo>
                    <a:pt x="1420" y="11010"/>
                  </a:lnTo>
                  <a:lnTo>
                    <a:pt x="0" y="17995"/>
                  </a:lnTo>
                  <a:lnTo>
                    <a:pt x="0" y="557987"/>
                  </a:lnTo>
                  <a:lnTo>
                    <a:pt x="1420" y="564972"/>
                  </a:lnTo>
                  <a:lnTo>
                    <a:pt x="5289" y="570695"/>
                  </a:lnTo>
                  <a:lnTo>
                    <a:pt x="11015" y="574562"/>
                  </a:lnTo>
                  <a:lnTo>
                    <a:pt x="18008" y="575983"/>
                  </a:lnTo>
                  <a:lnTo>
                    <a:pt x="306006" y="575983"/>
                  </a:lnTo>
                  <a:lnTo>
                    <a:pt x="312992" y="574562"/>
                  </a:lnTo>
                  <a:lnTo>
                    <a:pt x="318714" y="570695"/>
                  </a:lnTo>
                  <a:lnTo>
                    <a:pt x="322581" y="564972"/>
                  </a:lnTo>
                  <a:lnTo>
                    <a:pt x="324002" y="557987"/>
                  </a:lnTo>
                  <a:lnTo>
                    <a:pt x="324002" y="17995"/>
                  </a:lnTo>
                  <a:lnTo>
                    <a:pt x="322581" y="11010"/>
                  </a:lnTo>
                  <a:lnTo>
                    <a:pt x="318714" y="5287"/>
                  </a:lnTo>
                  <a:lnTo>
                    <a:pt x="312992" y="1420"/>
                  </a:lnTo>
                  <a:lnTo>
                    <a:pt x="306006" y="0"/>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氏名</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29" name="bk object 22"/>
            <p:cNvSpPr/>
            <p:nvPr/>
          </p:nvSpPr>
          <p:spPr>
            <a:xfrm>
              <a:off x="4643996" y="5256697"/>
              <a:ext cx="324485" cy="576580"/>
            </a:xfrm>
            <a:custGeom>
              <a:avLst/>
              <a:gdLst/>
              <a:ahLst/>
              <a:cxnLst/>
              <a:rect l="l" t="t" r="r" b="b"/>
              <a:pathLst>
                <a:path w="324485" h="576579">
                  <a:moveTo>
                    <a:pt x="306006" y="0"/>
                  </a:moveTo>
                  <a:lnTo>
                    <a:pt x="17995" y="0"/>
                  </a:lnTo>
                  <a:lnTo>
                    <a:pt x="11010" y="1420"/>
                  </a:lnTo>
                  <a:lnTo>
                    <a:pt x="5287" y="5287"/>
                  </a:lnTo>
                  <a:lnTo>
                    <a:pt x="1420" y="11010"/>
                  </a:lnTo>
                  <a:lnTo>
                    <a:pt x="0" y="17995"/>
                  </a:lnTo>
                  <a:lnTo>
                    <a:pt x="0" y="557987"/>
                  </a:lnTo>
                  <a:lnTo>
                    <a:pt x="1420" y="564972"/>
                  </a:lnTo>
                  <a:lnTo>
                    <a:pt x="5287" y="570695"/>
                  </a:lnTo>
                  <a:lnTo>
                    <a:pt x="11010" y="574562"/>
                  </a:lnTo>
                  <a:lnTo>
                    <a:pt x="17995" y="575983"/>
                  </a:lnTo>
                  <a:lnTo>
                    <a:pt x="306006" y="575983"/>
                  </a:lnTo>
                  <a:lnTo>
                    <a:pt x="312992" y="574562"/>
                  </a:lnTo>
                  <a:lnTo>
                    <a:pt x="318714" y="570695"/>
                  </a:lnTo>
                  <a:lnTo>
                    <a:pt x="322581" y="564972"/>
                  </a:lnTo>
                  <a:lnTo>
                    <a:pt x="324002" y="557987"/>
                  </a:lnTo>
                  <a:lnTo>
                    <a:pt x="324002" y="17995"/>
                  </a:lnTo>
                  <a:lnTo>
                    <a:pt x="322581" y="11010"/>
                  </a:lnTo>
                  <a:lnTo>
                    <a:pt x="318714" y="5287"/>
                  </a:lnTo>
                  <a:lnTo>
                    <a:pt x="312992" y="1420"/>
                  </a:lnTo>
                  <a:lnTo>
                    <a:pt x="306006" y="0"/>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生年</a:t>
              </a:r>
              <a:endParaRPr lang="en-US" altLang="ja-JP" sz="900" dirty="0">
                <a:solidFill>
                  <a:prstClr val="black"/>
                </a:solidFill>
                <a:latin typeface="ＭＳ ゴシック" panose="020B0609070205080204" pitchFamily="49" charset="-128"/>
                <a:ea typeface="ＭＳ ゴシック" panose="020B0609070205080204" pitchFamily="49" charset="-128"/>
              </a:endParaRPr>
            </a:p>
            <a:p>
              <a:pPr algn="ctr"/>
              <a:r>
                <a:rPr lang="ja-JP" altLang="en-US" sz="900" dirty="0">
                  <a:solidFill>
                    <a:prstClr val="black"/>
                  </a:solidFill>
                  <a:latin typeface="ＭＳ ゴシック" panose="020B0609070205080204" pitchFamily="49" charset="-128"/>
                  <a:ea typeface="ＭＳ ゴシック" panose="020B0609070205080204" pitchFamily="49" charset="-128"/>
                </a:rPr>
                <a:t>月日</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36" name="bk object 26"/>
            <p:cNvSpPr/>
            <p:nvPr/>
          </p:nvSpPr>
          <p:spPr>
            <a:xfrm>
              <a:off x="323989" y="5202684"/>
              <a:ext cx="216535" cy="1044575"/>
            </a:xfrm>
            <a:custGeom>
              <a:avLst/>
              <a:gdLst/>
              <a:ahLst/>
              <a:cxnLst/>
              <a:rect l="l" t="t" r="r" b="b"/>
              <a:pathLst>
                <a:path w="216534" h="1044575">
                  <a:moveTo>
                    <a:pt x="216001" y="0"/>
                  </a:moveTo>
                  <a:lnTo>
                    <a:pt x="36004" y="0"/>
                  </a:lnTo>
                  <a:lnTo>
                    <a:pt x="22025" y="2839"/>
                  </a:lnTo>
                  <a:lnTo>
                    <a:pt x="10577" y="10571"/>
                  </a:lnTo>
                  <a:lnTo>
                    <a:pt x="2841" y="22015"/>
                  </a:lnTo>
                  <a:lnTo>
                    <a:pt x="0" y="35991"/>
                  </a:lnTo>
                  <a:lnTo>
                    <a:pt x="0" y="1008011"/>
                  </a:lnTo>
                  <a:lnTo>
                    <a:pt x="2841" y="1021988"/>
                  </a:lnTo>
                  <a:lnTo>
                    <a:pt x="10577" y="1033432"/>
                  </a:lnTo>
                  <a:lnTo>
                    <a:pt x="22025" y="1041164"/>
                  </a:lnTo>
                  <a:lnTo>
                    <a:pt x="36004" y="1044003"/>
                  </a:lnTo>
                  <a:lnTo>
                    <a:pt x="216001" y="1044003"/>
                  </a:lnTo>
                  <a:lnTo>
                    <a:pt x="216001" y="0"/>
                  </a:lnTo>
                  <a:close/>
                </a:path>
              </a:pathLst>
            </a:custGeom>
            <a:solidFill>
              <a:srgbClr val="6D6E71"/>
            </a:solidFill>
          </p:spPr>
          <p:txBody>
            <a:bodyPr vert="eaVert" wrap="square" lIns="0" tIns="72000" rIns="0" bIns="0" rtlCol="0" anchor="ctr" anchorCtr="0"/>
            <a:lstStyle/>
            <a:p>
              <a:r>
                <a:rPr lang="ja-JP" altLang="en-US" sz="1000" b="1" dirty="0">
                  <a:solidFill>
                    <a:prstClr val="white"/>
                  </a:solidFill>
                  <a:latin typeface="ＭＳ ゴシック" panose="020B0609070205080204" pitchFamily="49" charset="-128"/>
                  <a:ea typeface="ＭＳ ゴシック" panose="020B0609070205080204" pitchFamily="49" charset="-128"/>
                </a:rPr>
                <a:t>　認　定　対　象　者　欄</a:t>
              </a:r>
              <a:endParaRPr sz="1000" b="1" dirty="0">
                <a:solidFill>
                  <a:prstClr val="white"/>
                </a:solidFill>
                <a:latin typeface="ＭＳ ゴシック" panose="020B0609070205080204" pitchFamily="49" charset="-128"/>
                <a:ea typeface="ＭＳ ゴシック" panose="020B0609070205080204" pitchFamily="49" charset="-128"/>
              </a:endParaRPr>
            </a:p>
          </p:txBody>
        </p:sp>
        <p:sp>
          <p:nvSpPr>
            <p:cNvPr id="138" name="bk object 27"/>
            <p:cNvSpPr/>
            <p:nvPr/>
          </p:nvSpPr>
          <p:spPr>
            <a:xfrm>
              <a:off x="323989" y="5202684"/>
              <a:ext cx="6912609" cy="1044575"/>
            </a:xfrm>
            <a:custGeom>
              <a:avLst/>
              <a:gdLst/>
              <a:ahLst/>
              <a:cxnLst/>
              <a:rect l="l" t="t" r="r" b="b"/>
              <a:pathLst>
                <a:path w="6912609" h="1044575">
                  <a:moveTo>
                    <a:pt x="6912000" y="1008011"/>
                  </a:moveTo>
                  <a:lnTo>
                    <a:pt x="6909160" y="1021988"/>
                  </a:lnTo>
                  <a:lnTo>
                    <a:pt x="6901427" y="1033432"/>
                  </a:lnTo>
                  <a:lnTo>
                    <a:pt x="6889979" y="1041164"/>
                  </a:lnTo>
                  <a:lnTo>
                    <a:pt x="6875995" y="1044003"/>
                  </a:lnTo>
                  <a:lnTo>
                    <a:pt x="36004" y="1044003"/>
                  </a:lnTo>
                  <a:lnTo>
                    <a:pt x="22020" y="1041164"/>
                  </a:lnTo>
                  <a:lnTo>
                    <a:pt x="10572" y="1033432"/>
                  </a:lnTo>
                  <a:lnTo>
                    <a:pt x="2839" y="1021988"/>
                  </a:lnTo>
                  <a:lnTo>
                    <a:pt x="0" y="1008011"/>
                  </a:lnTo>
                  <a:lnTo>
                    <a:pt x="0" y="36004"/>
                  </a:lnTo>
                  <a:lnTo>
                    <a:pt x="2839" y="22025"/>
                  </a:lnTo>
                  <a:lnTo>
                    <a:pt x="10572" y="10577"/>
                  </a:lnTo>
                  <a:lnTo>
                    <a:pt x="22020" y="2841"/>
                  </a:lnTo>
                  <a:lnTo>
                    <a:pt x="36004" y="0"/>
                  </a:lnTo>
                  <a:lnTo>
                    <a:pt x="6875995" y="0"/>
                  </a:lnTo>
                  <a:lnTo>
                    <a:pt x="6889979" y="2841"/>
                  </a:lnTo>
                  <a:lnTo>
                    <a:pt x="6901427" y="10577"/>
                  </a:lnTo>
                  <a:lnTo>
                    <a:pt x="6909160" y="22025"/>
                  </a:lnTo>
                  <a:lnTo>
                    <a:pt x="6912000" y="36004"/>
                  </a:lnTo>
                  <a:lnTo>
                    <a:pt x="6912000" y="1008011"/>
                  </a:lnTo>
                  <a:close/>
                </a:path>
              </a:pathLst>
            </a:custGeom>
            <a:ln w="28803">
              <a:solidFill>
                <a:srgbClr val="231F20"/>
              </a:solidFill>
            </a:ln>
          </p:spPr>
          <p:txBody>
            <a:bodyPr wrap="square" lIns="0" tIns="0" rIns="0" bIns="0" rtlCol="0"/>
            <a:lstStyle/>
            <a:p>
              <a:endParaRPr>
                <a:solidFill>
                  <a:prstClr val="black"/>
                </a:solidFill>
              </a:endParaRPr>
            </a:p>
          </p:txBody>
        </p:sp>
        <p:sp>
          <p:nvSpPr>
            <p:cNvPr id="140" name="bk object 28"/>
            <p:cNvSpPr/>
            <p:nvPr/>
          </p:nvSpPr>
          <p:spPr>
            <a:xfrm>
              <a:off x="539991" y="5886680"/>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solidFill>
                  <a:prstClr val="black"/>
                </a:solidFill>
              </a:endParaRPr>
            </a:p>
          </p:txBody>
        </p:sp>
        <p:sp>
          <p:nvSpPr>
            <p:cNvPr id="142" name="object 82"/>
            <p:cNvSpPr/>
            <p:nvPr/>
          </p:nvSpPr>
          <p:spPr>
            <a:xfrm>
              <a:off x="561891" y="5485461"/>
              <a:ext cx="45720" cy="369563"/>
            </a:xfrm>
            <a:custGeom>
              <a:avLst/>
              <a:gdLst/>
              <a:ahLst/>
              <a:cxnLst/>
              <a:rect l="l" t="t" r="r" b="b"/>
              <a:pathLst>
                <a:path w="72389" h="414019">
                  <a:moveTo>
                    <a:pt x="71996" y="414020"/>
                  </a:moveTo>
                  <a:lnTo>
                    <a:pt x="36004" y="414020"/>
                  </a:lnTo>
                  <a:lnTo>
                    <a:pt x="22020" y="411180"/>
                  </a:lnTo>
                  <a:lnTo>
                    <a:pt x="10572" y="403448"/>
                  </a:lnTo>
                  <a:lnTo>
                    <a:pt x="2839" y="392004"/>
                  </a:lnTo>
                  <a:lnTo>
                    <a:pt x="0" y="378028"/>
                  </a:lnTo>
                  <a:lnTo>
                    <a:pt x="0" y="36004"/>
                  </a:lnTo>
                  <a:lnTo>
                    <a:pt x="2839" y="22025"/>
                  </a:lnTo>
                  <a:lnTo>
                    <a:pt x="10572" y="10577"/>
                  </a:lnTo>
                  <a:lnTo>
                    <a:pt x="22020" y="2841"/>
                  </a:lnTo>
                  <a:lnTo>
                    <a:pt x="36004" y="0"/>
                  </a:lnTo>
                  <a:lnTo>
                    <a:pt x="71996" y="0"/>
                  </a:lnTo>
                </a:path>
              </a:pathLst>
            </a:custGeom>
            <a:ln w="5397">
              <a:solidFill>
                <a:srgbClr val="221915"/>
              </a:solidFill>
            </a:ln>
          </p:spPr>
          <p:txBody>
            <a:bodyPr wrap="square" lIns="0" tIns="0" rIns="0" bIns="0" rtlCol="0"/>
            <a:lstStyle/>
            <a:p>
              <a:endParaRPr>
                <a:solidFill>
                  <a:prstClr val="black"/>
                </a:solidFill>
              </a:endParaRPr>
            </a:p>
          </p:txBody>
        </p:sp>
        <p:sp>
          <p:nvSpPr>
            <p:cNvPr id="146" name="object 83"/>
            <p:cNvSpPr/>
            <p:nvPr/>
          </p:nvSpPr>
          <p:spPr>
            <a:xfrm>
              <a:off x="1333664" y="5491419"/>
              <a:ext cx="45719" cy="363605"/>
            </a:xfrm>
            <a:custGeom>
              <a:avLst/>
              <a:gdLst/>
              <a:ahLst/>
              <a:cxnLst/>
              <a:rect l="l" t="t" r="r" b="b"/>
              <a:pathLst>
                <a:path w="72390" h="414019">
                  <a:moveTo>
                    <a:pt x="0" y="414020"/>
                  </a:moveTo>
                  <a:lnTo>
                    <a:pt x="35991" y="414020"/>
                  </a:lnTo>
                  <a:lnTo>
                    <a:pt x="49983" y="411180"/>
                  </a:lnTo>
                  <a:lnTo>
                    <a:pt x="61434" y="403448"/>
                  </a:lnTo>
                  <a:lnTo>
                    <a:pt x="69169" y="392004"/>
                  </a:lnTo>
                  <a:lnTo>
                    <a:pt x="72009" y="378028"/>
                  </a:lnTo>
                  <a:lnTo>
                    <a:pt x="72009" y="36004"/>
                  </a:lnTo>
                  <a:lnTo>
                    <a:pt x="69169" y="22025"/>
                  </a:lnTo>
                  <a:lnTo>
                    <a:pt x="61434" y="10577"/>
                  </a:lnTo>
                  <a:lnTo>
                    <a:pt x="49983" y="2841"/>
                  </a:lnTo>
                  <a:lnTo>
                    <a:pt x="35991" y="0"/>
                  </a:lnTo>
                  <a:lnTo>
                    <a:pt x="0" y="0"/>
                  </a:lnTo>
                </a:path>
              </a:pathLst>
            </a:custGeom>
            <a:ln w="5397">
              <a:solidFill>
                <a:srgbClr val="221915"/>
              </a:solidFill>
            </a:ln>
          </p:spPr>
          <p:txBody>
            <a:bodyPr wrap="square" lIns="0" tIns="0" rIns="0" bIns="0" rtlCol="0"/>
            <a:lstStyle/>
            <a:p>
              <a:endParaRPr>
                <a:solidFill>
                  <a:prstClr val="black"/>
                </a:solidFill>
              </a:endParaRPr>
            </a:p>
          </p:txBody>
        </p:sp>
        <p:sp>
          <p:nvSpPr>
            <p:cNvPr id="160" name="object 81"/>
            <p:cNvSpPr/>
            <p:nvPr/>
          </p:nvSpPr>
          <p:spPr>
            <a:xfrm flipH="1">
              <a:off x="4598278" y="5886680"/>
              <a:ext cx="45719" cy="373878"/>
            </a:xfrm>
            <a:custGeom>
              <a:avLst/>
              <a:gdLst/>
              <a:ahLst/>
              <a:cxnLst/>
              <a:rect l="l" t="t" r="r" b="b"/>
              <a:pathLst>
                <a:path h="486410">
                  <a:moveTo>
                    <a:pt x="0" y="0"/>
                  </a:moveTo>
                  <a:lnTo>
                    <a:pt x="0" y="486016"/>
                  </a:lnTo>
                </a:path>
              </a:pathLst>
            </a:custGeom>
            <a:ln w="5397">
              <a:solidFill>
                <a:srgbClr val="221915"/>
              </a:solidFill>
              <a:prstDash val="dash"/>
            </a:ln>
          </p:spPr>
          <p:txBody>
            <a:bodyPr wrap="square" lIns="0" tIns="0" rIns="0" bIns="0" rtlCol="0"/>
            <a:lstStyle/>
            <a:p>
              <a:endParaRPr>
                <a:solidFill>
                  <a:prstClr val="black"/>
                </a:solidFill>
              </a:endParaRPr>
            </a:p>
          </p:txBody>
        </p:sp>
        <p:sp>
          <p:nvSpPr>
            <p:cNvPr id="161" name="object 72"/>
            <p:cNvSpPr txBox="1"/>
            <p:nvPr/>
          </p:nvSpPr>
          <p:spPr>
            <a:xfrm>
              <a:off x="4708067" y="5930341"/>
              <a:ext cx="2506656" cy="288343"/>
            </a:xfrm>
            <a:prstGeom prst="rect">
              <a:avLst/>
            </a:prstGeom>
          </p:spPr>
          <p:txBody>
            <a:bodyPr vert="horz" wrap="square" lIns="0" tIns="0" rIns="0" bIns="0" rtlCol="0" anchor="ctr" anchorCtr="0">
              <a:noAutofit/>
            </a:bodyPr>
            <a:lstStyle/>
            <a:p>
              <a:pPr marL="12700"/>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療養開始年月日にかかわらず、申請書が健保に受理された月の初日から有効な限度額認定証を交付します。</a:t>
              </a:r>
              <a:endParaRPr lang="ja-JP" altLang="en-US" sz="9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164" name="object 78"/>
            <p:cNvSpPr txBox="1"/>
            <p:nvPr/>
          </p:nvSpPr>
          <p:spPr>
            <a:xfrm>
              <a:off x="1810957" y="5998964"/>
              <a:ext cx="2264080" cy="98859"/>
            </a:xfrm>
            <a:prstGeom prst="rect">
              <a:avLst/>
            </a:prstGeom>
          </p:spPr>
          <p:txBody>
            <a:bodyPr vert="horz" wrap="square" lIns="0" tIns="0" rIns="0" bIns="0" rtlCol="0">
              <a:spAutoFit/>
            </a:bodyPr>
            <a:lstStyle/>
            <a:p>
              <a:pPr marL="12700">
                <a:lnSpc>
                  <a:spcPct val="150000"/>
                </a:lnSpc>
              </a:pP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令和　　 　　</a:t>
              </a:r>
              <a:r>
                <a:rPr sz="9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　　　　　月　　　　　日</a:t>
              </a:r>
              <a:endParaRPr sz="900" dirty="0">
                <a:solidFill>
                  <a:prstClr val="black"/>
                </a:solidFill>
                <a:latin typeface="ＭＳ ゴシック" panose="020B0609070205080204" pitchFamily="49" charset="-128"/>
                <a:ea typeface="ＭＳ ゴシック" panose="020B0609070205080204" pitchFamily="49" charset="-128"/>
                <a:cs typeface="Meiryo UI"/>
              </a:endParaRPr>
            </a:p>
          </p:txBody>
        </p:sp>
      </p:grpSp>
      <p:sp>
        <p:nvSpPr>
          <p:cNvPr id="263" name="テキスト ボックス 262"/>
          <p:cNvSpPr txBox="1"/>
          <p:nvPr/>
        </p:nvSpPr>
        <p:spPr>
          <a:xfrm>
            <a:off x="320498" y="7436537"/>
            <a:ext cx="5764720" cy="246221"/>
          </a:xfrm>
          <a:prstGeom prst="rect">
            <a:avLst/>
          </a:prstGeom>
          <a:noFill/>
        </p:spPr>
        <p:txBody>
          <a:bodyPr wrap="none" rtlCol="0">
            <a:spAutoFit/>
          </a:bodyPr>
          <a:lstStyle/>
          <a:p>
            <a:r>
              <a:rPr lang="ja-JP" altLang="en-US" sz="1000" dirty="0"/>
              <a:t>上記のとおり健康保険限度額適用認定証の交付を申請します。　　　　　　令和　　　　年　　　　月　　　　日</a:t>
            </a:r>
            <a:endParaRPr kumimoji="1" lang="ja-JP" altLang="en-US" sz="1000" dirty="0"/>
          </a:p>
        </p:txBody>
      </p:sp>
      <p:grpSp>
        <p:nvGrpSpPr>
          <p:cNvPr id="104" name="グループ化 103"/>
          <p:cNvGrpSpPr/>
          <p:nvPr/>
        </p:nvGrpSpPr>
        <p:grpSpPr>
          <a:xfrm>
            <a:off x="274494" y="9460567"/>
            <a:ext cx="5580380" cy="429764"/>
            <a:chOff x="291939" y="8550320"/>
            <a:chExt cx="5580380" cy="446861"/>
          </a:xfrm>
        </p:grpSpPr>
        <p:sp>
          <p:nvSpPr>
            <p:cNvPr id="107" name="object 19"/>
            <p:cNvSpPr/>
            <p:nvPr/>
          </p:nvSpPr>
          <p:spPr>
            <a:xfrm>
              <a:off x="298596" y="8564747"/>
              <a:ext cx="1202893" cy="432434"/>
            </a:xfrm>
            <a:custGeom>
              <a:avLst/>
              <a:gdLst/>
              <a:ahLst/>
              <a:cxnLst/>
              <a:rect l="l" t="t" r="r" b="b"/>
              <a:pathLst>
                <a:path w="1008380" h="432434">
                  <a:moveTo>
                    <a:pt x="1007999" y="0"/>
                  </a:moveTo>
                  <a:lnTo>
                    <a:pt x="35991" y="0"/>
                  </a:lnTo>
                  <a:lnTo>
                    <a:pt x="22015" y="2841"/>
                  </a:lnTo>
                  <a:lnTo>
                    <a:pt x="10571" y="10577"/>
                  </a:lnTo>
                  <a:lnTo>
                    <a:pt x="2839" y="22025"/>
                  </a:lnTo>
                  <a:lnTo>
                    <a:pt x="0" y="36004"/>
                  </a:lnTo>
                  <a:lnTo>
                    <a:pt x="0" y="395998"/>
                  </a:lnTo>
                  <a:lnTo>
                    <a:pt x="2839" y="409982"/>
                  </a:lnTo>
                  <a:lnTo>
                    <a:pt x="10571" y="421430"/>
                  </a:lnTo>
                  <a:lnTo>
                    <a:pt x="22015" y="429163"/>
                  </a:lnTo>
                  <a:lnTo>
                    <a:pt x="35991" y="432003"/>
                  </a:lnTo>
                  <a:lnTo>
                    <a:pt x="1007999" y="432003"/>
                  </a:lnTo>
                  <a:lnTo>
                    <a:pt x="1007999" y="0"/>
                  </a:lnTo>
                  <a:close/>
                </a:path>
              </a:pathLst>
            </a:custGeom>
            <a:solidFill>
              <a:schemeClr val="bg1">
                <a:lumMod val="75000"/>
              </a:schemeClr>
            </a:solidFill>
          </p:spPr>
          <p:txBody>
            <a:bodyPr wrap="square" lIns="0" tIns="0" rIns="0" bIns="0" rtlCol="0" anchor="ctr" anchorCtr="1"/>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社会保険労務士の</a:t>
              </a:r>
            </a:p>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提出代行者名記載欄</a:t>
              </a:r>
              <a:endParaRPr sz="900" dirty="0"/>
            </a:p>
          </p:txBody>
        </p:sp>
        <p:sp>
          <p:nvSpPr>
            <p:cNvPr id="108" name="object 57"/>
            <p:cNvSpPr/>
            <p:nvPr/>
          </p:nvSpPr>
          <p:spPr>
            <a:xfrm>
              <a:off x="291939" y="8550320"/>
              <a:ext cx="5580380" cy="432434"/>
            </a:xfrm>
            <a:custGeom>
              <a:avLst/>
              <a:gdLst/>
              <a:ahLst/>
              <a:cxnLst/>
              <a:rect l="l" t="t" r="r" b="b"/>
              <a:pathLst>
                <a:path w="5580380" h="432434">
                  <a:moveTo>
                    <a:pt x="5580011" y="395998"/>
                  </a:moveTo>
                  <a:lnTo>
                    <a:pt x="5577172" y="409982"/>
                  </a:lnTo>
                  <a:lnTo>
                    <a:pt x="5569440" y="421430"/>
                  </a:lnTo>
                  <a:lnTo>
                    <a:pt x="5557996" y="429163"/>
                  </a:lnTo>
                  <a:lnTo>
                    <a:pt x="5544019" y="432003"/>
                  </a:lnTo>
                  <a:lnTo>
                    <a:pt x="36004" y="432003"/>
                  </a:lnTo>
                  <a:lnTo>
                    <a:pt x="22025" y="429163"/>
                  </a:lnTo>
                  <a:lnTo>
                    <a:pt x="10577" y="421430"/>
                  </a:lnTo>
                  <a:lnTo>
                    <a:pt x="2841" y="409982"/>
                  </a:lnTo>
                  <a:lnTo>
                    <a:pt x="0" y="395998"/>
                  </a:lnTo>
                  <a:lnTo>
                    <a:pt x="0" y="36004"/>
                  </a:lnTo>
                  <a:lnTo>
                    <a:pt x="2841" y="22025"/>
                  </a:lnTo>
                  <a:lnTo>
                    <a:pt x="10577" y="10577"/>
                  </a:lnTo>
                  <a:lnTo>
                    <a:pt x="22025" y="2841"/>
                  </a:lnTo>
                  <a:lnTo>
                    <a:pt x="36004" y="0"/>
                  </a:lnTo>
                  <a:lnTo>
                    <a:pt x="5544019" y="0"/>
                  </a:lnTo>
                  <a:lnTo>
                    <a:pt x="5557996" y="2841"/>
                  </a:lnTo>
                  <a:lnTo>
                    <a:pt x="5569440" y="10577"/>
                  </a:lnTo>
                  <a:lnTo>
                    <a:pt x="5577172" y="22025"/>
                  </a:lnTo>
                  <a:lnTo>
                    <a:pt x="5580011" y="36004"/>
                  </a:lnTo>
                  <a:lnTo>
                    <a:pt x="5580011" y="395998"/>
                  </a:lnTo>
                  <a:close/>
                </a:path>
              </a:pathLst>
            </a:custGeom>
            <a:ln w="16205">
              <a:solidFill>
                <a:srgbClr val="221915"/>
              </a:solidFill>
            </a:ln>
          </p:spPr>
          <p:txBody>
            <a:bodyPr wrap="square" lIns="0" tIns="0" rIns="0" bIns="0" rtlCol="0"/>
            <a:lstStyle/>
            <a:p>
              <a:endParaRPr/>
            </a:p>
          </p:txBody>
        </p:sp>
      </p:grpSp>
      <p:sp>
        <p:nvSpPr>
          <p:cNvPr id="111" name="object 59"/>
          <p:cNvSpPr/>
          <p:nvPr/>
        </p:nvSpPr>
        <p:spPr>
          <a:xfrm>
            <a:off x="5975527" y="8766556"/>
            <a:ext cx="1260475" cy="1152525"/>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r>
              <a:rPr lang="ja-JP" altLang="en-US" sz="900" dirty="0">
                <a:latin typeface="ＭＳ ゴシック" panose="020B0609070205080204" pitchFamily="49" charset="-128"/>
                <a:ea typeface="ＭＳ ゴシック" panose="020B0609070205080204" pitchFamily="49" charset="-128"/>
                <a:cs typeface="Meiryo UI"/>
              </a:rPr>
              <a:t>受付日付印</a:t>
            </a:r>
            <a:endParaRPr sz="900" dirty="0"/>
          </a:p>
        </p:txBody>
      </p:sp>
      <p:sp>
        <p:nvSpPr>
          <p:cNvPr id="98" name="object 78"/>
          <p:cNvSpPr txBox="1"/>
          <p:nvPr/>
        </p:nvSpPr>
        <p:spPr>
          <a:xfrm>
            <a:off x="5584099" y="5029541"/>
            <a:ext cx="1335334" cy="221628"/>
          </a:xfrm>
          <a:prstGeom prst="rect">
            <a:avLst/>
          </a:prstGeom>
        </p:spPr>
        <p:txBody>
          <a:bodyPr vert="horz" wrap="square" lIns="0" tIns="0" rIns="0" bIns="0" rtlCol="0">
            <a:no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grpSp>
        <p:nvGrpSpPr>
          <p:cNvPr id="117" name="グループ化 116"/>
          <p:cNvGrpSpPr/>
          <p:nvPr/>
        </p:nvGrpSpPr>
        <p:grpSpPr>
          <a:xfrm>
            <a:off x="312377" y="1802282"/>
            <a:ext cx="6912851" cy="2592015"/>
            <a:chOff x="323989" y="1619986"/>
            <a:chExt cx="6912851" cy="2365925"/>
          </a:xfrm>
        </p:grpSpPr>
        <p:sp>
          <p:nvSpPr>
            <p:cNvPr id="128" name="object 6"/>
            <p:cNvSpPr/>
            <p:nvPr/>
          </p:nvSpPr>
          <p:spPr>
            <a:xfrm>
              <a:off x="549033" y="3600610"/>
              <a:ext cx="814950" cy="385301"/>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latin typeface="ＭＳ ゴシック" panose="020B0609070205080204" pitchFamily="49" charset="-128"/>
                  <a:ea typeface="ＭＳ ゴシック" panose="020B0609070205080204" pitchFamily="49" charset="-128"/>
                  <a:cs typeface="PMingLiU"/>
                </a:rPr>
                <a:t>電話番号</a:t>
              </a:r>
              <a:endParaRPr lang="en-US" altLang="ja-JP" sz="900" dirty="0">
                <a:latin typeface="ＭＳ ゴシック" panose="020B0609070205080204" pitchFamily="49" charset="-128"/>
                <a:ea typeface="ＭＳ ゴシック" panose="020B0609070205080204" pitchFamily="49" charset="-128"/>
                <a:cs typeface="PMingLiU"/>
              </a:endParaRPr>
            </a:p>
            <a:p>
              <a:pPr algn="ctr"/>
              <a:r>
                <a:rPr lang="ja-JP" altLang="en-US" sz="800" dirty="0">
                  <a:latin typeface="ＭＳ ゴシック" panose="020B0609070205080204" pitchFamily="49" charset="-128"/>
                  <a:ea typeface="ＭＳ ゴシック" panose="020B0609070205080204" pitchFamily="49" charset="-128"/>
                  <a:cs typeface="PMingLiU"/>
                </a:rPr>
                <a:t>（日中の連絡先）</a:t>
              </a:r>
            </a:p>
          </p:txBody>
        </p:sp>
        <p:sp>
          <p:nvSpPr>
            <p:cNvPr id="130" name="object 6"/>
            <p:cNvSpPr/>
            <p:nvPr/>
          </p:nvSpPr>
          <p:spPr>
            <a:xfrm>
              <a:off x="547179" y="2999034"/>
              <a:ext cx="810405" cy="600666"/>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a:solidFill>
                    <a:srgbClr val="231F20"/>
                  </a:solidFill>
                  <a:latin typeface="ＭＳ ゴシック" panose="020B0609070205080204" pitchFamily="49" charset="-128"/>
                  <a:ea typeface="ＭＳ ゴシック" panose="020B0609070205080204" pitchFamily="49" charset="-128"/>
                  <a:cs typeface="PMingLiU"/>
                </a:rPr>
                <a:t>住所</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37" name="object 6"/>
            <p:cNvSpPr/>
            <p:nvPr/>
          </p:nvSpPr>
          <p:spPr>
            <a:xfrm>
              <a:off x="544966" y="2372915"/>
              <a:ext cx="810405" cy="615077"/>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氏</a:t>
              </a:r>
              <a:r>
                <a:rPr lang="ja-JP" altLang="en-US" sz="900" spc="-225" dirty="0">
                  <a:solidFill>
                    <a:srgbClr val="231F20"/>
                  </a:solidFill>
                  <a:latin typeface="ＭＳ ゴシック" panose="020B0609070205080204" pitchFamily="49" charset="-128"/>
                  <a:ea typeface="ＭＳ ゴシック" panose="020B0609070205080204" pitchFamily="49" charset="-128"/>
                  <a:cs typeface="PMingLiU"/>
                </a:rPr>
                <a:t>名</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39" name="object 6"/>
            <p:cNvSpPr/>
            <p:nvPr/>
          </p:nvSpPr>
          <p:spPr>
            <a:xfrm>
              <a:off x="544966" y="1632197"/>
              <a:ext cx="810405" cy="743795"/>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lnSpc>
                  <a:spcPct val="100000"/>
                </a:lnSpc>
              </a:pP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被保険者</a:t>
              </a:r>
              <a:r>
                <a:rPr lang="ja-JP" altLang="en-US" sz="900" spc="-10" dirty="0">
                  <a:solidFill>
                    <a:srgbClr val="231F20"/>
                  </a:solidFill>
                  <a:latin typeface="ＭＳ ゴシック" panose="020B0609070205080204" pitchFamily="49" charset="-128"/>
                  <a:ea typeface="ＭＳ ゴシック" panose="020B0609070205080204" pitchFamily="49" charset="-128"/>
                  <a:cs typeface="PMingLiU"/>
                </a:rPr>
                <a:t>証</a:t>
              </a: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の</a:t>
              </a:r>
              <a:endParaRPr lang="ja-JP" altLang="en-US" sz="900" dirty="0">
                <a:latin typeface="ＭＳ ゴシック" panose="020B0609070205080204" pitchFamily="49" charset="-128"/>
                <a:ea typeface="ＭＳ ゴシック" panose="020B0609070205080204" pitchFamily="49" charset="-128"/>
                <a:cs typeface="PMingLiU"/>
              </a:endParaRPr>
            </a:p>
            <a:p>
              <a:pPr algn="ctr">
                <a:lnSpc>
                  <a:spcPct val="100000"/>
                </a:lnSpc>
                <a:spcBef>
                  <a:spcPts val="240"/>
                </a:spcBef>
              </a:pPr>
              <a:r>
                <a:rPr lang="ja-JP" altLang="en-US" sz="700" spc="35" dirty="0">
                  <a:solidFill>
                    <a:srgbClr val="231F20"/>
                  </a:solidFill>
                  <a:latin typeface="ＭＳ ゴシック" panose="020B0609070205080204" pitchFamily="49" charset="-128"/>
                  <a:ea typeface="ＭＳ ゴシック" panose="020B0609070205080204" pitchFamily="49" charset="-128"/>
                  <a:cs typeface="Meiryo UI"/>
                </a:rPr>
                <a:t>（右づめ）</a:t>
              </a:r>
              <a:endParaRPr lang="ja-JP" altLang="en-US" sz="700" dirty="0">
                <a:latin typeface="ＭＳ ゴシック" panose="020B0609070205080204" pitchFamily="49" charset="-128"/>
                <a:ea typeface="ＭＳ ゴシック" panose="020B0609070205080204" pitchFamily="49" charset="-128"/>
                <a:cs typeface="Meiryo UI"/>
              </a:endParaRPr>
            </a:p>
          </p:txBody>
        </p:sp>
        <p:sp>
          <p:nvSpPr>
            <p:cNvPr id="147" name="object 5"/>
            <p:cNvSpPr/>
            <p:nvPr/>
          </p:nvSpPr>
          <p:spPr>
            <a:xfrm>
              <a:off x="1331975" y="1619986"/>
              <a:ext cx="1750542" cy="216536"/>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180000" tIns="0" rIns="0" bIns="0" rtlCol="0" anchor="ctr" anchorCtr="0"/>
            <a:lstStyle/>
            <a:p>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　　　記号</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48" name="object 17"/>
            <p:cNvSpPr/>
            <p:nvPr/>
          </p:nvSpPr>
          <p:spPr>
            <a:xfrm>
              <a:off x="323989" y="1626092"/>
              <a:ext cx="231245" cy="2349008"/>
            </a:xfrm>
            <a:custGeom>
              <a:avLst/>
              <a:gdLst/>
              <a:ahLst/>
              <a:cxnLst/>
              <a:rect l="l" t="t" r="r" b="b"/>
              <a:pathLst>
                <a:path w="216534" h="2088514">
                  <a:moveTo>
                    <a:pt x="216001" y="0"/>
                  </a:moveTo>
                  <a:lnTo>
                    <a:pt x="36004" y="0"/>
                  </a:lnTo>
                  <a:lnTo>
                    <a:pt x="22025" y="2839"/>
                  </a:lnTo>
                  <a:lnTo>
                    <a:pt x="10577" y="10571"/>
                  </a:lnTo>
                  <a:lnTo>
                    <a:pt x="2841" y="22015"/>
                  </a:lnTo>
                  <a:lnTo>
                    <a:pt x="0" y="35991"/>
                  </a:lnTo>
                  <a:lnTo>
                    <a:pt x="0" y="2052002"/>
                  </a:lnTo>
                  <a:lnTo>
                    <a:pt x="2841" y="2065979"/>
                  </a:lnTo>
                  <a:lnTo>
                    <a:pt x="10577" y="2077423"/>
                  </a:lnTo>
                  <a:lnTo>
                    <a:pt x="22025" y="2085154"/>
                  </a:lnTo>
                  <a:lnTo>
                    <a:pt x="36004" y="2087994"/>
                  </a:lnTo>
                  <a:lnTo>
                    <a:pt x="216001" y="2087994"/>
                  </a:lnTo>
                  <a:lnTo>
                    <a:pt x="216001" y="0"/>
                  </a:lnTo>
                  <a:close/>
                </a:path>
              </a:pathLst>
            </a:custGeom>
            <a:solidFill>
              <a:srgbClr val="6D6E71"/>
            </a:solidFill>
          </p:spPr>
          <p:txBody>
            <a:bodyPr vert="eaVert" wrap="square" lIns="0" tIns="72000" rIns="0" bIns="0" rtlCol="0" anchor="ctr" anchorCtr="0"/>
            <a:lstStyle/>
            <a:p>
              <a:r>
                <a:rPr lang="ja-JP" altLang="en-US" sz="1000" b="1" dirty="0">
                  <a:solidFill>
                    <a:schemeClr val="bg1"/>
                  </a:solidFill>
                </a:rPr>
                <a:t>　　　　　被　　保　　険　　者　　情　　報</a:t>
              </a:r>
            </a:p>
          </p:txBody>
        </p:sp>
        <p:sp>
          <p:nvSpPr>
            <p:cNvPr id="149" name="object 22"/>
            <p:cNvSpPr/>
            <p:nvPr/>
          </p:nvSpPr>
          <p:spPr>
            <a:xfrm>
              <a:off x="539991" y="237599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50" name="object 23"/>
            <p:cNvSpPr/>
            <p:nvPr/>
          </p:nvSpPr>
          <p:spPr>
            <a:xfrm>
              <a:off x="539991" y="298799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51" name="object 25"/>
            <p:cNvSpPr/>
            <p:nvPr/>
          </p:nvSpPr>
          <p:spPr>
            <a:xfrm>
              <a:off x="1332000" y="2555988"/>
              <a:ext cx="3436875" cy="41731"/>
            </a:xfrm>
            <a:custGeom>
              <a:avLst/>
              <a:gdLst/>
              <a:ahLst/>
              <a:cxnLst/>
              <a:rect l="l" t="t" r="r" b="b"/>
              <a:pathLst>
                <a:path w="3221990">
                  <a:moveTo>
                    <a:pt x="0" y="0"/>
                  </a:moveTo>
                  <a:lnTo>
                    <a:pt x="3221964" y="0"/>
                  </a:lnTo>
                </a:path>
              </a:pathLst>
            </a:custGeom>
            <a:ln w="5397">
              <a:solidFill>
                <a:srgbClr val="231F20"/>
              </a:solidFill>
              <a:prstDash val="dash"/>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52" name="object 28"/>
            <p:cNvSpPr/>
            <p:nvPr/>
          </p:nvSpPr>
          <p:spPr>
            <a:xfrm>
              <a:off x="5093995" y="2375992"/>
              <a:ext cx="0" cy="612140"/>
            </a:xfrm>
            <a:custGeom>
              <a:avLst/>
              <a:gdLst/>
              <a:ahLst/>
              <a:cxnLst/>
              <a:rect l="l" t="t" r="r" b="b"/>
              <a:pathLst>
                <a:path h="612139">
                  <a:moveTo>
                    <a:pt x="0" y="0"/>
                  </a:moveTo>
                  <a:lnTo>
                    <a:pt x="0" y="612000"/>
                  </a:lnTo>
                </a:path>
              </a:pathLst>
            </a:custGeom>
            <a:ln w="5397">
              <a:solidFill>
                <a:srgbClr val="231F20"/>
              </a:solidFill>
              <a:prstDash val="dash"/>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53" name="object 66"/>
            <p:cNvSpPr txBox="1"/>
            <p:nvPr/>
          </p:nvSpPr>
          <p:spPr>
            <a:xfrm>
              <a:off x="1311732" y="2413101"/>
              <a:ext cx="666318" cy="107722"/>
            </a:xfrm>
            <a:prstGeom prst="rect">
              <a:avLst/>
            </a:prstGeom>
          </p:spPr>
          <p:txBody>
            <a:bodyPr vert="horz" wrap="square" lIns="0" tIns="0" rIns="0" bIns="0" rtlCol="0">
              <a:spAutoFit/>
            </a:bodyPr>
            <a:lstStyle/>
            <a:p>
              <a:pPr marL="12700">
                <a:lnSpc>
                  <a:spcPct val="100000"/>
                </a:lnSpc>
              </a:pPr>
              <a:r>
                <a:rPr sz="700" spc="-50" dirty="0">
                  <a:solidFill>
                    <a:srgbClr val="231F20"/>
                  </a:solidFill>
                  <a:latin typeface="ＭＳ ゴシック" panose="020B0609070205080204" pitchFamily="49" charset="-128"/>
                  <a:ea typeface="ＭＳ ゴシック" panose="020B0609070205080204" pitchFamily="49" charset="-128"/>
                  <a:cs typeface="Meiryo UI"/>
                </a:rPr>
                <a:t>（</a:t>
              </a:r>
              <a:r>
                <a:rPr sz="700" spc="120" dirty="0">
                  <a:solidFill>
                    <a:srgbClr val="231F20"/>
                  </a:solidFill>
                  <a:latin typeface="ＭＳ ゴシック" panose="020B0609070205080204" pitchFamily="49" charset="-128"/>
                  <a:ea typeface="ＭＳ ゴシック" panose="020B0609070205080204" pitchFamily="49" charset="-128"/>
                  <a:cs typeface="Meiryo UI"/>
                </a:rPr>
                <a:t>フ</a:t>
              </a:r>
              <a:r>
                <a:rPr sz="700" spc="65" dirty="0">
                  <a:solidFill>
                    <a:srgbClr val="231F20"/>
                  </a:solidFill>
                  <a:latin typeface="ＭＳ ゴシック" panose="020B0609070205080204" pitchFamily="49" charset="-128"/>
                  <a:ea typeface="ＭＳ ゴシック" panose="020B0609070205080204" pitchFamily="49" charset="-128"/>
                  <a:cs typeface="Meiryo UI"/>
                </a:rPr>
                <a:t>リ</a:t>
              </a:r>
              <a:r>
                <a:rPr sz="700" spc="215" dirty="0">
                  <a:solidFill>
                    <a:srgbClr val="231F20"/>
                  </a:solidFill>
                  <a:latin typeface="ＭＳ ゴシック" panose="020B0609070205080204" pitchFamily="49" charset="-128"/>
                  <a:ea typeface="ＭＳ ゴシック" panose="020B0609070205080204" pitchFamily="49" charset="-128"/>
                  <a:cs typeface="Meiryo UI"/>
                </a:rPr>
                <a:t>ガ</a:t>
              </a:r>
              <a:r>
                <a:rPr sz="700" spc="100" dirty="0">
                  <a:solidFill>
                    <a:srgbClr val="231F20"/>
                  </a:solidFill>
                  <a:latin typeface="ＭＳ ゴシック" panose="020B0609070205080204" pitchFamily="49" charset="-128"/>
                  <a:ea typeface="ＭＳ ゴシック" panose="020B0609070205080204" pitchFamily="49" charset="-128"/>
                  <a:cs typeface="Meiryo UI"/>
                </a:rPr>
                <a:t>ナ</a:t>
              </a:r>
              <a:r>
                <a:rPr sz="700" dirty="0">
                  <a:solidFill>
                    <a:srgbClr val="231F20"/>
                  </a:solidFill>
                  <a:latin typeface="ＭＳ ゴシック" panose="020B0609070205080204" pitchFamily="49" charset="-128"/>
                  <a:ea typeface="ＭＳ ゴシック" panose="020B0609070205080204" pitchFamily="49" charset="-128"/>
                  <a:cs typeface="Meiryo UI"/>
                </a:rPr>
                <a:t>）</a:t>
              </a:r>
              <a:endParaRPr sz="700" dirty="0">
                <a:latin typeface="ＭＳ ゴシック" panose="020B0609070205080204" pitchFamily="49" charset="-128"/>
                <a:ea typeface="ＭＳ ゴシック" panose="020B0609070205080204" pitchFamily="49" charset="-128"/>
                <a:cs typeface="Meiryo UI"/>
              </a:endParaRPr>
            </a:p>
          </p:txBody>
        </p:sp>
        <p:sp>
          <p:nvSpPr>
            <p:cNvPr id="156" name="object 131"/>
            <p:cNvSpPr txBox="1"/>
            <p:nvPr/>
          </p:nvSpPr>
          <p:spPr>
            <a:xfrm>
              <a:off x="1391870" y="3696988"/>
              <a:ext cx="2134269" cy="123111"/>
            </a:xfrm>
            <a:prstGeom prst="rect">
              <a:avLst/>
            </a:prstGeom>
          </p:spPr>
          <p:txBody>
            <a:bodyPr vert="horz" wrap="square" lIns="0" tIns="0" rIns="0" bIns="0" rtlCol="0">
              <a:spAutoFit/>
            </a:bodyPr>
            <a:lstStyle/>
            <a:p>
              <a:pPr marL="12700"/>
              <a:r>
                <a:rPr lang="en-US" altLang="ja-JP" sz="800" dirty="0">
                  <a:solidFill>
                    <a:srgbClr val="231F20"/>
                  </a:solidFill>
                  <a:latin typeface="Meiryo UI"/>
                  <a:cs typeface="Meiryo UI"/>
                </a:rPr>
                <a:t>TEL</a:t>
              </a:r>
              <a:r>
                <a:rPr lang="ja-JP" altLang="en-US" sz="800" dirty="0">
                  <a:solidFill>
                    <a:srgbClr val="231F20"/>
                  </a:solidFill>
                  <a:latin typeface="Meiryo UI"/>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sp>
          <p:nvSpPr>
            <p:cNvPr id="157" name="object 133"/>
            <p:cNvSpPr txBox="1"/>
            <p:nvPr/>
          </p:nvSpPr>
          <p:spPr>
            <a:xfrm>
              <a:off x="1363983" y="3015062"/>
              <a:ext cx="2134269" cy="123111"/>
            </a:xfrm>
            <a:prstGeom prst="rect">
              <a:avLst/>
            </a:prstGeom>
          </p:spPr>
          <p:txBody>
            <a:bodyPr vert="horz" wrap="square" lIns="0" tIns="0" rIns="0" bIns="0" rtlCol="0">
              <a:spAutoFit/>
            </a:bodyPr>
            <a:lstStyle/>
            <a:p>
              <a:pPr marL="12700"/>
              <a:r>
                <a:rPr sz="800" spc="-75" dirty="0">
                  <a:solidFill>
                    <a:srgbClr val="231F20"/>
                  </a:solidFill>
                  <a:latin typeface="ＭＳ ゴシック" panose="020B0609070205080204" pitchFamily="49" charset="-128"/>
                  <a:ea typeface="ＭＳ ゴシック" panose="020B0609070205080204" pitchFamily="49" charset="-128"/>
                  <a:cs typeface="Meiryo UI"/>
                </a:rPr>
                <a:t>（</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62" name="object 141"/>
            <p:cNvSpPr/>
            <p:nvPr/>
          </p:nvSpPr>
          <p:spPr>
            <a:xfrm>
              <a:off x="1354458" y="3585759"/>
              <a:ext cx="2250440" cy="367335"/>
            </a:xfrm>
            <a:custGeom>
              <a:avLst/>
              <a:gdLst/>
              <a:ahLst/>
              <a:cxnLst/>
              <a:rect l="l" t="t" r="r" b="b"/>
              <a:pathLst>
                <a:path w="2250440" h="362585">
                  <a:moveTo>
                    <a:pt x="0" y="0"/>
                  </a:moveTo>
                  <a:lnTo>
                    <a:pt x="2250008" y="0"/>
                  </a:lnTo>
                  <a:lnTo>
                    <a:pt x="2250008" y="362534"/>
                  </a:lnTo>
                </a:path>
              </a:pathLst>
            </a:custGeom>
            <a:ln w="5397">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73" name="object 5"/>
            <p:cNvSpPr/>
            <p:nvPr/>
          </p:nvSpPr>
          <p:spPr>
            <a:xfrm>
              <a:off x="3082517" y="1632198"/>
              <a:ext cx="2010994" cy="204324"/>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180000" tIns="0" rIns="0" bIns="0" rtlCol="0" anchor="ctr" anchorCtr="0"/>
            <a:lstStyle/>
            <a:p>
              <a:pPr marL="12700">
                <a:lnSpc>
                  <a:spcPct val="100000"/>
                </a:lnSpc>
              </a:pP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　　　番号</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74" name="object 5"/>
            <p:cNvSpPr/>
            <p:nvPr/>
          </p:nvSpPr>
          <p:spPr>
            <a:xfrm>
              <a:off x="5093753" y="1626092"/>
              <a:ext cx="2143087" cy="210430"/>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72000" tIns="0" rIns="0" bIns="0" rtlCol="0" anchor="ctr" anchorCtr="0"/>
            <a:lstStyle/>
            <a:p>
              <a:pPr marL="12700"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生年月日</a:t>
              </a:r>
              <a:endParaRPr lang="en-US" altLang="ja-JP" sz="900" dirty="0">
                <a:solidFill>
                  <a:srgbClr val="231F20"/>
                </a:solidFill>
                <a:latin typeface="ＭＳ ゴシック" panose="020B0609070205080204" pitchFamily="49" charset="-128"/>
                <a:ea typeface="ＭＳ ゴシック" panose="020B0609070205080204" pitchFamily="49" charset="-128"/>
                <a:cs typeface="PMingLiU"/>
              </a:endParaRPr>
            </a:p>
          </p:txBody>
        </p:sp>
        <p:sp>
          <p:nvSpPr>
            <p:cNvPr id="176" name="object 18"/>
            <p:cNvSpPr/>
            <p:nvPr/>
          </p:nvSpPr>
          <p:spPr>
            <a:xfrm>
              <a:off x="323989" y="1619986"/>
              <a:ext cx="6912609" cy="2355114"/>
            </a:xfrm>
            <a:custGeom>
              <a:avLst/>
              <a:gdLst/>
              <a:ahLst/>
              <a:cxnLst/>
              <a:rect l="l" t="t" r="r" b="b"/>
              <a:pathLst>
                <a:path w="6912609" h="2088514">
                  <a:moveTo>
                    <a:pt x="6912000" y="2052002"/>
                  </a:moveTo>
                  <a:lnTo>
                    <a:pt x="6909160" y="2065979"/>
                  </a:lnTo>
                  <a:lnTo>
                    <a:pt x="6901427" y="2077423"/>
                  </a:lnTo>
                  <a:lnTo>
                    <a:pt x="6889979" y="2085154"/>
                  </a:lnTo>
                  <a:lnTo>
                    <a:pt x="6875995" y="2087994"/>
                  </a:lnTo>
                  <a:lnTo>
                    <a:pt x="36004" y="2087994"/>
                  </a:lnTo>
                  <a:lnTo>
                    <a:pt x="22020" y="2085154"/>
                  </a:lnTo>
                  <a:lnTo>
                    <a:pt x="10572" y="2077423"/>
                  </a:lnTo>
                  <a:lnTo>
                    <a:pt x="2839" y="2065979"/>
                  </a:lnTo>
                  <a:lnTo>
                    <a:pt x="0" y="2052002"/>
                  </a:lnTo>
                  <a:lnTo>
                    <a:pt x="0" y="36004"/>
                  </a:lnTo>
                  <a:lnTo>
                    <a:pt x="2839" y="22025"/>
                  </a:lnTo>
                  <a:lnTo>
                    <a:pt x="10572" y="10577"/>
                  </a:lnTo>
                  <a:lnTo>
                    <a:pt x="22020" y="2841"/>
                  </a:lnTo>
                  <a:lnTo>
                    <a:pt x="36004" y="0"/>
                  </a:lnTo>
                  <a:lnTo>
                    <a:pt x="6875995" y="0"/>
                  </a:lnTo>
                  <a:lnTo>
                    <a:pt x="6889979" y="2841"/>
                  </a:lnTo>
                  <a:lnTo>
                    <a:pt x="6901427" y="10577"/>
                  </a:lnTo>
                  <a:lnTo>
                    <a:pt x="6909160" y="22025"/>
                  </a:lnTo>
                  <a:lnTo>
                    <a:pt x="6912000" y="36004"/>
                  </a:lnTo>
                  <a:lnTo>
                    <a:pt x="6912000" y="2052002"/>
                  </a:lnTo>
                  <a:close/>
                </a:path>
              </a:pathLst>
            </a:custGeom>
            <a:ln w="28803">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77" name="object 27"/>
            <p:cNvSpPr/>
            <p:nvPr/>
          </p:nvSpPr>
          <p:spPr>
            <a:xfrm>
              <a:off x="5093995" y="1619999"/>
              <a:ext cx="0" cy="756285"/>
            </a:xfrm>
            <a:custGeom>
              <a:avLst/>
              <a:gdLst/>
              <a:ahLst/>
              <a:cxnLst/>
              <a:rect l="l" t="t" r="r" b="b"/>
              <a:pathLst>
                <a:path h="756285">
                  <a:moveTo>
                    <a:pt x="0" y="0"/>
                  </a:moveTo>
                  <a:lnTo>
                    <a:pt x="0" y="756005"/>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grpSp>
      <p:grpSp>
        <p:nvGrpSpPr>
          <p:cNvPr id="105" name="グループ化 104"/>
          <p:cNvGrpSpPr/>
          <p:nvPr/>
        </p:nvGrpSpPr>
        <p:grpSpPr>
          <a:xfrm>
            <a:off x="311464" y="8155012"/>
            <a:ext cx="4876800" cy="982832"/>
            <a:chOff x="355917" y="8433549"/>
            <a:chExt cx="4876800" cy="982832"/>
          </a:xfrm>
        </p:grpSpPr>
        <p:pic>
          <p:nvPicPr>
            <p:cNvPr id="10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9949" y="9080500"/>
              <a:ext cx="2857500" cy="322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5" name="テキスト ボックス 1"/>
            <p:cNvSpPr txBox="1"/>
            <p:nvPr/>
          </p:nvSpPr>
          <p:spPr>
            <a:xfrm>
              <a:off x="355917" y="8433549"/>
              <a:ext cx="4876800" cy="982832"/>
            </a:xfrm>
            <a:prstGeom prst="rect">
              <a:avLst/>
            </a:prstGeom>
            <a:noFill/>
            <a:ln w="6350">
              <a:solidFill>
                <a:schemeClr val="tx1"/>
              </a:solidFill>
              <a:prstDash val="sysDot"/>
            </a:ln>
          </p:spPr>
          <p:txBody>
            <a:bodyPr wrap="square" lIns="36000" tIns="0" rIns="0" bIns="0" rtlCol="0" anchor="t" anchorCtr="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被保険者のマイナンバー記載欄</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被保険者証の記号番号を記入した場合は不要です</a:t>
              </a:r>
              <a:endParaRPr lang="en-US" altLang="ja-JP" sz="900" dirty="0">
                <a:latin typeface="ＭＳ ゴシック" panose="020B0609070205080204" pitchFamily="49" charset="-128"/>
                <a:ea typeface="ＭＳ ゴシック" panose="020B0609070205080204" pitchFamily="49" charset="-128"/>
              </a:endParaRPr>
            </a:p>
            <a:p>
              <a:endParaRPr lang="en-US" altLang="ja-JP" sz="900" dirty="0">
                <a:latin typeface="ＭＳ ゴシック" panose="020B0609070205080204" pitchFamily="49" charset="-128"/>
                <a:ea typeface="ＭＳ ゴシック" panose="020B0609070205080204" pitchFamily="49" charset="-128"/>
              </a:endParaRPr>
            </a:p>
            <a:p>
              <a:endParaRPr lang="en-US" altLang="ja-JP" sz="900" dirty="0">
                <a:latin typeface="ＭＳ ゴシック" panose="020B0609070205080204" pitchFamily="49" charset="-128"/>
                <a:ea typeface="ＭＳ ゴシック" panose="020B0609070205080204" pitchFamily="49" charset="-128"/>
              </a:endParaRPr>
            </a:p>
          </p:txBody>
        </p:sp>
      </p:grpSp>
      <p:sp>
        <p:nvSpPr>
          <p:cNvPr id="113" name="object 72"/>
          <p:cNvSpPr txBox="1"/>
          <p:nvPr/>
        </p:nvSpPr>
        <p:spPr>
          <a:xfrm>
            <a:off x="5083973" y="4868825"/>
            <a:ext cx="389255" cy="525144"/>
          </a:xfrm>
          <a:prstGeom prst="rect">
            <a:avLst/>
          </a:prstGeom>
        </p:spPr>
        <p:txBody>
          <a:bodyPr vert="horz" wrap="square" lIns="0" tIns="0" rIns="0" bIns="0" rtlCol="0" anchor="ctr" anchorCtr="0">
            <a:spAutoFit/>
          </a:bodyPr>
          <a:lstStyle/>
          <a:p>
            <a:pPr marL="12700">
              <a:lnSpc>
                <a:spcPct val="150000"/>
              </a:lnSpc>
            </a:pPr>
            <a:r>
              <a:rPr lang="ja-JP" altLang="en-US" sz="800">
                <a:solidFill>
                  <a:srgbClr val="231F20"/>
                </a:solidFill>
                <a:latin typeface="ＭＳ ゴシック" panose="020B0609070205080204" pitchFamily="49" charset="-128"/>
                <a:ea typeface="ＭＳ ゴシック" panose="020B0609070205080204" pitchFamily="49" charset="-128"/>
                <a:cs typeface="Meiryo UI"/>
              </a:rPr>
              <a:t>□</a:t>
            </a:r>
            <a:r>
              <a:rPr sz="800" spc="-135">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昭和</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 平成</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a:t>
            </a:r>
            <a:r>
              <a:rPr lang="ja-JP" altLang="en-US" sz="500" dirty="0">
                <a:latin typeface="ＭＳ ゴシック" panose="020B0609070205080204" pitchFamily="49" charset="-128"/>
                <a:ea typeface="ＭＳ ゴシック" panose="020B0609070205080204" pitchFamily="49" charset="-128"/>
                <a:cs typeface="Meiryo UI"/>
              </a:rPr>
              <a:t> </a:t>
            </a:r>
            <a:r>
              <a:rPr lang="ja-JP" altLang="en-US" sz="800" spc="-150" dirty="0">
                <a:latin typeface="ＭＳ ゴシック" panose="020B0609070205080204" pitchFamily="49" charset="-128"/>
                <a:ea typeface="ＭＳ ゴシック" panose="020B0609070205080204" pitchFamily="49" charset="-128"/>
                <a:cs typeface="Meiryo UI"/>
              </a:rPr>
              <a:t>令和</a:t>
            </a:r>
          </a:p>
        </p:txBody>
      </p:sp>
      <p:sp>
        <p:nvSpPr>
          <p:cNvPr id="114" name="正方形/長方形 113"/>
          <p:cNvSpPr/>
          <p:nvPr/>
        </p:nvSpPr>
        <p:spPr>
          <a:xfrm>
            <a:off x="6750341" y="8618220"/>
            <a:ext cx="526759" cy="155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lang="en-US" altLang="ja-JP" sz="800" dirty="0">
                <a:solidFill>
                  <a:schemeClr val="tx1"/>
                </a:solidFill>
              </a:rPr>
              <a:t>R6</a:t>
            </a:r>
            <a:r>
              <a:rPr kumimoji="1" lang="en-US" altLang="ja-JP" sz="800" dirty="0">
                <a:solidFill>
                  <a:schemeClr val="tx1"/>
                </a:solidFill>
              </a:rPr>
              <a:t>.4</a:t>
            </a:r>
            <a:r>
              <a:rPr kumimoji="1" lang="ja-JP" altLang="en-US" sz="800" dirty="0">
                <a:solidFill>
                  <a:schemeClr val="tx1"/>
                </a:solidFill>
              </a:rPr>
              <a:t>）</a:t>
            </a:r>
          </a:p>
        </p:txBody>
      </p:sp>
      <p:sp>
        <p:nvSpPr>
          <p:cNvPr id="66" name="テキスト ボックス 65">
            <a:extLst>
              <a:ext uri="{FF2B5EF4-FFF2-40B4-BE49-F238E27FC236}">
                <a16:creationId xmlns:a16="http://schemas.microsoft.com/office/drawing/2014/main" id="{B56E4C9E-2C7A-4043-BCAD-829F71AAADBB}"/>
              </a:ext>
            </a:extLst>
          </p:cNvPr>
          <p:cNvSpPr txBox="1"/>
          <p:nvPr/>
        </p:nvSpPr>
        <p:spPr>
          <a:xfrm>
            <a:off x="354674" y="6617543"/>
            <a:ext cx="4122126" cy="707886"/>
          </a:xfrm>
          <a:prstGeom prst="rect">
            <a:avLst/>
          </a:prstGeom>
          <a:noFill/>
        </p:spPr>
        <p:txBody>
          <a:bodyPr wrap="square">
            <a:spAutoFit/>
          </a:bodyPr>
          <a:lstStyle/>
          <a:p>
            <a:pPr algn="ctr"/>
            <a:r>
              <a:rPr kumimoji="1" lang="ja-JP" altLang="en-US" sz="1000" dirty="0"/>
              <a:t>　マイナ保険証を利用すれば、事前の手続きなく、</a:t>
            </a:r>
            <a:endParaRPr kumimoji="1" lang="en-US" altLang="ja-JP" sz="1000" dirty="0"/>
          </a:p>
          <a:p>
            <a:pPr algn="ctr"/>
            <a:r>
              <a:rPr kumimoji="1" lang="ja-JP" altLang="en-US" sz="1000" dirty="0"/>
              <a:t>高額療養費制度における限度額を超える支払いが免除されます。</a:t>
            </a:r>
            <a:endParaRPr kumimoji="1" lang="en-US" altLang="ja-JP" sz="1000" dirty="0"/>
          </a:p>
          <a:p>
            <a:pPr algn="ctr"/>
            <a:r>
              <a:rPr kumimoji="1" lang="ja-JP" altLang="en-US" sz="1000" dirty="0"/>
              <a:t>　限度額適用認定証の事前申請は不要となりますので、</a:t>
            </a:r>
            <a:endParaRPr kumimoji="1" lang="en-US" altLang="ja-JP" sz="1000" dirty="0"/>
          </a:p>
          <a:p>
            <a:pPr algn="ctr"/>
            <a:r>
              <a:rPr kumimoji="1" lang="ja-JP" altLang="en-US" sz="1000" dirty="0"/>
              <a:t>マイナ保険証をぜひご利用ください。</a:t>
            </a:r>
          </a:p>
        </p:txBody>
      </p:sp>
      <p:sp>
        <p:nvSpPr>
          <p:cNvPr id="69" name="テキスト ボックス 68">
            <a:extLst>
              <a:ext uri="{FF2B5EF4-FFF2-40B4-BE49-F238E27FC236}">
                <a16:creationId xmlns:a16="http://schemas.microsoft.com/office/drawing/2014/main" id="{A1FF0239-60D7-4DF7-92CA-27AB36450454}"/>
              </a:ext>
            </a:extLst>
          </p:cNvPr>
          <p:cNvSpPr txBox="1"/>
          <p:nvPr/>
        </p:nvSpPr>
        <p:spPr>
          <a:xfrm>
            <a:off x="5095176" y="2022627"/>
            <a:ext cx="737164" cy="622735"/>
          </a:xfrm>
          <a:prstGeom prst="rect">
            <a:avLst/>
          </a:prstGeom>
          <a:noFill/>
        </p:spPr>
        <p:txBody>
          <a:bodyPr wrap="square">
            <a:sp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 昭和</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 平成</a:t>
            </a: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a:t>
            </a:r>
            <a:r>
              <a:rPr lang="ja-JP" altLang="en-US" sz="200" dirty="0">
                <a:latin typeface="ＭＳ ゴシック" panose="020B0609070205080204" pitchFamily="49" charset="-128"/>
                <a:ea typeface="ＭＳ ゴシック" panose="020B0609070205080204" pitchFamily="49" charset="-128"/>
                <a:cs typeface="Meiryo UI"/>
              </a:rPr>
              <a:t> 　</a:t>
            </a:r>
            <a:r>
              <a:rPr lang="ja-JP" altLang="en-US" sz="800" spc="-150" dirty="0">
                <a:latin typeface="ＭＳ ゴシック" panose="020B0609070205080204" pitchFamily="49" charset="-128"/>
                <a:ea typeface="ＭＳ ゴシック" panose="020B0609070205080204" pitchFamily="49" charset="-128"/>
                <a:cs typeface="Meiryo UI"/>
              </a:rPr>
              <a:t>令和</a:t>
            </a:r>
            <a:endParaRPr lang="ja-JP" altLang="en-US" sz="700" dirty="0"/>
          </a:p>
        </p:txBody>
      </p:sp>
      <p:sp>
        <p:nvSpPr>
          <p:cNvPr id="70" name="object 78">
            <a:extLst>
              <a:ext uri="{FF2B5EF4-FFF2-40B4-BE49-F238E27FC236}">
                <a16:creationId xmlns:a16="http://schemas.microsoft.com/office/drawing/2014/main" id="{D0B6E230-D02E-4B97-94F7-4754C7FB617E}"/>
              </a:ext>
            </a:extLst>
          </p:cNvPr>
          <p:cNvSpPr txBox="1"/>
          <p:nvPr/>
        </p:nvSpPr>
        <p:spPr>
          <a:xfrm>
            <a:off x="5687812" y="2256466"/>
            <a:ext cx="1335334" cy="221628"/>
          </a:xfrm>
          <a:prstGeom prst="rect">
            <a:avLst/>
          </a:prstGeom>
        </p:spPr>
        <p:txBody>
          <a:bodyPr vert="horz" wrap="square" lIns="0" tIns="0" rIns="0" bIns="0" rtlCol="0">
            <a:no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graphicFrame>
        <p:nvGraphicFramePr>
          <p:cNvPr id="14" name="表 13">
            <a:extLst>
              <a:ext uri="{FF2B5EF4-FFF2-40B4-BE49-F238E27FC236}">
                <a16:creationId xmlns:a16="http://schemas.microsoft.com/office/drawing/2014/main" id="{4F434BA9-8BB2-D816-D4A0-B427C67794B8}"/>
              </a:ext>
            </a:extLst>
          </p:cNvPr>
          <p:cNvGraphicFramePr>
            <a:graphicFrameLocks noGrp="1"/>
          </p:cNvGraphicFramePr>
          <p:nvPr>
            <p:extLst>
              <p:ext uri="{D42A27DB-BD31-4B8C-83A1-F6EECF244321}">
                <p14:modId xmlns:p14="http://schemas.microsoft.com/office/powerpoint/2010/main" val="3569389102"/>
              </p:ext>
            </p:extLst>
          </p:nvPr>
        </p:nvGraphicFramePr>
        <p:xfrm>
          <a:off x="4695541" y="419593"/>
          <a:ext cx="2673865" cy="259080"/>
        </p:xfrm>
        <a:graphic>
          <a:graphicData uri="http://schemas.openxmlformats.org/drawingml/2006/table">
            <a:tbl>
              <a:tblPr firstRow="1" bandRow="1">
                <a:tableStyleId>{5C22544A-7EE6-4342-B048-85BDC9FD1C3A}</a:tableStyleId>
              </a:tblPr>
              <a:tblGrid>
                <a:gridCol w="666885">
                  <a:extLst>
                    <a:ext uri="{9D8B030D-6E8A-4147-A177-3AD203B41FA5}">
                      <a16:colId xmlns:a16="http://schemas.microsoft.com/office/drawing/2014/main" val="4218485206"/>
                    </a:ext>
                  </a:extLst>
                </a:gridCol>
                <a:gridCol w="576064">
                  <a:extLst>
                    <a:ext uri="{9D8B030D-6E8A-4147-A177-3AD203B41FA5}">
                      <a16:colId xmlns:a16="http://schemas.microsoft.com/office/drawing/2014/main" val="2276499931"/>
                    </a:ext>
                  </a:extLst>
                </a:gridCol>
                <a:gridCol w="1430916">
                  <a:extLst>
                    <a:ext uri="{9D8B030D-6E8A-4147-A177-3AD203B41FA5}">
                      <a16:colId xmlns:a16="http://schemas.microsoft.com/office/drawing/2014/main" val="1711257415"/>
                    </a:ext>
                  </a:extLst>
                </a:gridCol>
              </a:tblGrid>
              <a:tr h="201878">
                <a:tc>
                  <a:txBody>
                    <a:bodyPr/>
                    <a:lstStyle/>
                    <a:p>
                      <a:pPr algn="ctr"/>
                      <a:r>
                        <a:rPr kumimoji="1" lang="ja-JP" altLang="en-US" sz="1100" b="0" dirty="0">
                          <a:solidFill>
                            <a:schemeClr val="tx1"/>
                          </a:solidFill>
                          <a:latin typeface="游ゴシック" panose="020B0400000000000000" pitchFamily="50" charset="-128"/>
                          <a:ea typeface="游ゴシック" panose="020B0400000000000000" pitchFamily="50" charset="-128"/>
                        </a:rPr>
                        <a:t>部長</a:t>
                      </a:r>
                      <a:endParaRPr kumimoji="1" lang="en-US" altLang="ja-JP" sz="1100" b="0" dirty="0">
                        <a:solidFill>
                          <a:schemeClr val="tx1"/>
                        </a:solidFill>
                        <a:latin typeface="游ゴシック" panose="020B0400000000000000" pitchFamily="50" charset="-128"/>
                        <a:ea typeface="游ゴシック" panose="020B04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ja-JP" altLang="en-US" sz="1100" b="0" dirty="0">
                          <a:solidFill>
                            <a:schemeClr val="tx1"/>
                          </a:solidFill>
                          <a:latin typeface="游ゴシック" panose="020B0400000000000000" pitchFamily="50" charset="-128"/>
                          <a:ea typeface="游ゴシック" panose="020B0400000000000000" pitchFamily="50" charset="-128"/>
                        </a:rPr>
                        <a:t>次長</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ja-JP" altLang="en-US" sz="1100" b="0" dirty="0">
                          <a:solidFill>
                            <a:schemeClr val="tx1"/>
                          </a:solidFill>
                          <a:latin typeface="游ゴシック" panose="020B0400000000000000" pitchFamily="50" charset="-128"/>
                          <a:ea typeface="游ゴシック" panose="020B0400000000000000" pitchFamily="50" charset="-128"/>
                        </a:rPr>
                        <a:t>係</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9497269"/>
                  </a:ext>
                </a:extLst>
              </a:tr>
            </a:tbl>
          </a:graphicData>
        </a:graphic>
      </p:graphicFrame>
      <p:graphicFrame>
        <p:nvGraphicFramePr>
          <p:cNvPr id="4" name="表 4">
            <a:extLst>
              <a:ext uri="{FF2B5EF4-FFF2-40B4-BE49-F238E27FC236}">
                <a16:creationId xmlns:a16="http://schemas.microsoft.com/office/drawing/2014/main" id="{CF0B5572-7FBE-4354-AB8B-09A2985A6F8A}"/>
              </a:ext>
            </a:extLst>
          </p:cNvPr>
          <p:cNvGraphicFramePr>
            <a:graphicFrameLocks noGrp="1"/>
          </p:cNvGraphicFramePr>
          <p:nvPr>
            <p:extLst>
              <p:ext uri="{D42A27DB-BD31-4B8C-83A1-F6EECF244321}">
                <p14:modId xmlns:p14="http://schemas.microsoft.com/office/powerpoint/2010/main" val="2169517331"/>
              </p:ext>
            </p:extLst>
          </p:nvPr>
        </p:nvGraphicFramePr>
        <p:xfrm>
          <a:off x="1498932" y="2123185"/>
          <a:ext cx="1250932" cy="396240"/>
        </p:xfrm>
        <a:graphic>
          <a:graphicData uri="http://schemas.openxmlformats.org/drawingml/2006/table">
            <a:tbl>
              <a:tblPr firstRow="1" bandRow="1">
                <a:tableStyleId>{5C22544A-7EE6-4342-B048-85BDC9FD1C3A}</a:tableStyleId>
              </a:tblPr>
              <a:tblGrid>
                <a:gridCol w="312733">
                  <a:extLst>
                    <a:ext uri="{9D8B030D-6E8A-4147-A177-3AD203B41FA5}">
                      <a16:colId xmlns:a16="http://schemas.microsoft.com/office/drawing/2014/main" val="1697716432"/>
                    </a:ext>
                  </a:extLst>
                </a:gridCol>
                <a:gridCol w="312733">
                  <a:extLst>
                    <a:ext uri="{9D8B030D-6E8A-4147-A177-3AD203B41FA5}">
                      <a16:colId xmlns:a16="http://schemas.microsoft.com/office/drawing/2014/main" val="3309770484"/>
                    </a:ext>
                  </a:extLst>
                </a:gridCol>
                <a:gridCol w="312733">
                  <a:extLst>
                    <a:ext uri="{9D8B030D-6E8A-4147-A177-3AD203B41FA5}">
                      <a16:colId xmlns:a16="http://schemas.microsoft.com/office/drawing/2014/main" val="3541609984"/>
                    </a:ext>
                  </a:extLst>
                </a:gridCol>
                <a:gridCol w="312733">
                  <a:extLst>
                    <a:ext uri="{9D8B030D-6E8A-4147-A177-3AD203B41FA5}">
                      <a16:colId xmlns:a16="http://schemas.microsoft.com/office/drawing/2014/main" val="319403179"/>
                    </a:ext>
                  </a:extLst>
                </a:gridCol>
              </a:tblGrid>
              <a:tr h="221439">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94123457"/>
                  </a:ext>
                </a:extLst>
              </a:tr>
            </a:tbl>
          </a:graphicData>
        </a:graphic>
      </p:graphicFrame>
      <p:graphicFrame>
        <p:nvGraphicFramePr>
          <p:cNvPr id="5" name="表 6">
            <a:extLst>
              <a:ext uri="{FF2B5EF4-FFF2-40B4-BE49-F238E27FC236}">
                <a16:creationId xmlns:a16="http://schemas.microsoft.com/office/drawing/2014/main" id="{F6780AAF-B5F8-4EEB-AF33-D8EDB364AD2C}"/>
              </a:ext>
            </a:extLst>
          </p:cNvPr>
          <p:cNvGraphicFramePr>
            <a:graphicFrameLocks noGrp="1"/>
          </p:cNvGraphicFramePr>
          <p:nvPr>
            <p:extLst>
              <p:ext uri="{D42A27DB-BD31-4B8C-83A1-F6EECF244321}">
                <p14:modId xmlns:p14="http://schemas.microsoft.com/office/powerpoint/2010/main" val="2410907066"/>
              </p:ext>
            </p:extLst>
          </p:nvPr>
        </p:nvGraphicFramePr>
        <p:xfrm>
          <a:off x="3258083" y="2126683"/>
          <a:ext cx="1590135" cy="396240"/>
        </p:xfrm>
        <a:graphic>
          <a:graphicData uri="http://schemas.openxmlformats.org/drawingml/2006/table">
            <a:tbl>
              <a:tblPr firstRow="1" bandRow="1">
                <a:tableStyleId>{5C22544A-7EE6-4342-B048-85BDC9FD1C3A}</a:tableStyleId>
              </a:tblPr>
              <a:tblGrid>
                <a:gridCol w="318027">
                  <a:extLst>
                    <a:ext uri="{9D8B030D-6E8A-4147-A177-3AD203B41FA5}">
                      <a16:colId xmlns:a16="http://schemas.microsoft.com/office/drawing/2014/main" val="3900317170"/>
                    </a:ext>
                  </a:extLst>
                </a:gridCol>
                <a:gridCol w="318027">
                  <a:extLst>
                    <a:ext uri="{9D8B030D-6E8A-4147-A177-3AD203B41FA5}">
                      <a16:colId xmlns:a16="http://schemas.microsoft.com/office/drawing/2014/main" val="716176856"/>
                    </a:ext>
                  </a:extLst>
                </a:gridCol>
                <a:gridCol w="318027">
                  <a:extLst>
                    <a:ext uri="{9D8B030D-6E8A-4147-A177-3AD203B41FA5}">
                      <a16:colId xmlns:a16="http://schemas.microsoft.com/office/drawing/2014/main" val="1325005393"/>
                    </a:ext>
                  </a:extLst>
                </a:gridCol>
                <a:gridCol w="318027">
                  <a:extLst>
                    <a:ext uri="{9D8B030D-6E8A-4147-A177-3AD203B41FA5}">
                      <a16:colId xmlns:a16="http://schemas.microsoft.com/office/drawing/2014/main" val="3347640170"/>
                    </a:ext>
                  </a:extLst>
                </a:gridCol>
                <a:gridCol w="318027">
                  <a:extLst>
                    <a:ext uri="{9D8B030D-6E8A-4147-A177-3AD203B41FA5}">
                      <a16:colId xmlns:a16="http://schemas.microsoft.com/office/drawing/2014/main" val="1191745732"/>
                    </a:ext>
                  </a:extLst>
                </a:gridCol>
              </a:tblGrid>
              <a:tr h="370274">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8803629"/>
                  </a:ext>
                </a:extLst>
              </a:tr>
            </a:tbl>
          </a:graphicData>
        </a:graphic>
      </p:graphicFrame>
      <p:graphicFrame>
        <p:nvGraphicFramePr>
          <p:cNvPr id="12" name="表 12">
            <a:extLst>
              <a:ext uri="{FF2B5EF4-FFF2-40B4-BE49-F238E27FC236}">
                <a16:creationId xmlns:a16="http://schemas.microsoft.com/office/drawing/2014/main" id="{A31A9D18-9682-4318-944F-5CD4344F9466}"/>
              </a:ext>
            </a:extLst>
          </p:cNvPr>
          <p:cNvGraphicFramePr>
            <a:graphicFrameLocks noGrp="1"/>
          </p:cNvGraphicFramePr>
          <p:nvPr>
            <p:extLst>
              <p:ext uri="{D42A27DB-BD31-4B8C-83A1-F6EECF244321}">
                <p14:modId xmlns:p14="http://schemas.microsoft.com/office/powerpoint/2010/main" val="101625554"/>
              </p:ext>
            </p:extLst>
          </p:nvPr>
        </p:nvGraphicFramePr>
        <p:xfrm>
          <a:off x="4695541" y="680264"/>
          <a:ext cx="2673866" cy="576737"/>
        </p:xfrm>
        <a:graphic>
          <a:graphicData uri="http://schemas.openxmlformats.org/drawingml/2006/table">
            <a:tbl>
              <a:tblPr firstRow="1" bandRow="1">
                <a:tableStyleId>{5C22544A-7EE6-4342-B048-85BDC9FD1C3A}</a:tableStyleId>
              </a:tblPr>
              <a:tblGrid>
                <a:gridCol w="666885">
                  <a:extLst>
                    <a:ext uri="{9D8B030D-6E8A-4147-A177-3AD203B41FA5}">
                      <a16:colId xmlns:a16="http://schemas.microsoft.com/office/drawing/2014/main" val="617846352"/>
                    </a:ext>
                  </a:extLst>
                </a:gridCol>
                <a:gridCol w="576064">
                  <a:extLst>
                    <a:ext uri="{9D8B030D-6E8A-4147-A177-3AD203B41FA5}">
                      <a16:colId xmlns:a16="http://schemas.microsoft.com/office/drawing/2014/main" val="325726132"/>
                    </a:ext>
                  </a:extLst>
                </a:gridCol>
                <a:gridCol w="1430917">
                  <a:extLst>
                    <a:ext uri="{9D8B030D-6E8A-4147-A177-3AD203B41FA5}">
                      <a16:colId xmlns:a16="http://schemas.microsoft.com/office/drawing/2014/main" val="3751277296"/>
                    </a:ext>
                  </a:extLst>
                </a:gridCol>
              </a:tblGrid>
              <a:tr h="576737">
                <a:tc>
                  <a:txBody>
                    <a:bodyPr/>
                    <a:lstStyle/>
                    <a:p>
                      <a:endParaRPr kumimoji="1" lang="ja-JP" alt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1501247"/>
                  </a:ext>
                </a:extLst>
              </a:tr>
            </a:tbl>
          </a:graphicData>
        </a:graphic>
      </p:graphicFrame>
      <p:sp>
        <p:nvSpPr>
          <p:cNvPr id="60" name="テキスト ボックス 59">
            <a:extLst>
              <a:ext uri="{FF2B5EF4-FFF2-40B4-BE49-F238E27FC236}">
                <a16:creationId xmlns:a16="http://schemas.microsoft.com/office/drawing/2014/main" id="{7BF0FAF3-7B3D-4531-AC8D-D154A87F3503}"/>
              </a:ext>
            </a:extLst>
          </p:cNvPr>
          <p:cNvSpPr txBox="1"/>
          <p:nvPr/>
        </p:nvSpPr>
        <p:spPr>
          <a:xfrm>
            <a:off x="210641" y="146487"/>
            <a:ext cx="1208972" cy="323165"/>
          </a:xfrm>
          <a:prstGeom prst="rect">
            <a:avLst/>
          </a:prstGeom>
          <a:noFill/>
        </p:spPr>
        <p:txBody>
          <a:bodyPr wrap="square">
            <a:spAutoFit/>
          </a:bodyPr>
          <a:lstStyle/>
          <a:p>
            <a:pPr algn="ctr"/>
            <a:r>
              <a:rPr kumimoji="1" lang="ja-JP" altLang="en-US" sz="1500" dirty="0"/>
              <a:t>　</a:t>
            </a:r>
            <a:r>
              <a:rPr kumimoji="1" lang="ja-JP" altLang="en-US" sz="1200" b="1" dirty="0"/>
              <a:t>（様式</a:t>
            </a:r>
            <a:r>
              <a:rPr kumimoji="1" lang="en-US" altLang="ja-JP" sz="1200" b="1" dirty="0"/>
              <a:t>14</a:t>
            </a:r>
            <a:r>
              <a:rPr kumimoji="1" lang="ja-JP" altLang="en-US" sz="1200" b="1" dirty="0"/>
              <a:t>）</a:t>
            </a:r>
            <a:endParaRPr kumimoji="1" lang="en-US" altLang="ja-JP" sz="1200" b="1" dirty="0"/>
          </a:p>
        </p:txBody>
      </p:sp>
      <p:graphicFrame>
        <p:nvGraphicFramePr>
          <p:cNvPr id="6" name="表 6">
            <a:extLst>
              <a:ext uri="{FF2B5EF4-FFF2-40B4-BE49-F238E27FC236}">
                <a16:creationId xmlns:a16="http://schemas.microsoft.com/office/drawing/2014/main" id="{81AFE19C-E32B-4C63-AC6A-F4409D032558}"/>
              </a:ext>
            </a:extLst>
          </p:cNvPr>
          <p:cNvGraphicFramePr>
            <a:graphicFrameLocks noGrp="1"/>
          </p:cNvGraphicFramePr>
          <p:nvPr>
            <p:extLst>
              <p:ext uri="{D42A27DB-BD31-4B8C-83A1-F6EECF244321}">
                <p14:modId xmlns:p14="http://schemas.microsoft.com/office/powerpoint/2010/main" val="1529506212"/>
              </p:ext>
            </p:extLst>
          </p:nvPr>
        </p:nvGraphicFramePr>
        <p:xfrm>
          <a:off x="4577979" y="1302414"/>
          <a:ext cx="885779" cy="370840"/>
        </p:xfrm>
        <a:graphic>
          <a:graphicData uri="http://schemas.openxmlformats.org/drawingml/2006/table">
            <a:tbl>
              <a:tblPr firstRow="1" bandRow="1">
                <a:tableStyleId>{5C22544A-7EE6-4342-B048-85BDC9FD1C3A}</a:tableStyleId>
              </a:tblPr>
              <a:tblGrid>
                <a:gridCol w="885779">
                  <a:extLst>
                    <a:ext uri="{9D8B030D-6E8A-4147-A177-3AD203B41FA5}">
                      <a16:colId xmlns:a16="http://schemas.microsoft.com/office/drawing/2014/main" val="614103105"/>
                    </a:ext>
                  </a:extLst>
                </a:gridCol>
              </a:tblGrid>
              <a:tr h="370840">
                <a:tc>
                  <a:txBody>
                    <a:bodyPr/>
                    <a:lstStyle/>
                    <a:p>
                      <a:pPr algn="just"/>
                      <a:r>
                        <a:rPr kumimoji="1" lang="ja-JP" altLang="en-US" sz="900" b="0" dirty="0">
                          <a:solidFill>
                            <a:schemeClr val="tx1"/>
                          </a:solidFill>
                          <a:latin typeface="游ゴシック" panose="020B0400000000000000" pitchFamily="50" charset="-128"/>
                          <a:ea typeface="游ゴシック" panose="020B0400000000000000" pitchFamily="50" charset="-128"/>
                        </a:rPr>
                        <a:t>電算</a:t>
                      </a:r>
                      <a:r>
                        <a:rPr kumimoji="1" lang="ja-JP" altLang="en-US" sz="1000" b="0" dirty="0">
                          <a:solidFill>
                            <a:schemeClr val="tx1"/>
                          </a:solidFill>
                          <a:latin typeface="游ゴシック" panose="020B0400000000000000" pitchFamily="50" charset="-128"/>
                          <a:ea typeface="游ゴシック" panose="020B0400000000000000" pitchFamily="50" charset="-128"/>
                        </a:rPr>
                        <a:t>入力日</a:t>
                      </a:r>
                      <a:endParaRPr kumimoji="1" lang="en-US" altLang="ja-JP" sz="1000" b="0" dirty="0">
                        <a:solidFill>
                          <a:schemeClr val="tx1"/>
                        </a:solidFill>
                        <a:latin typeface="游ゴシック" panose="020B0400000000000000" pitchFamily="50" charset="-128"/>
                        <a:ea typeface="游ゴシック" panose="020B0400000000000000" pitchFamily="50" charset="-128"/>
                      </a:endParaRPr>
                    </a:p>
                  </a:txBody>
                  <a:tcPr>
                    <a:noFill/>
                  </a:tcPr>
                </a:tc>
                <a:extLst>
                  <a:ext uri="{0D108BD9-81ED-4DB2-BD59-A6C34878D82A}">
                    <a16:rowId xmlns:a16="http://schemas.microsoft.com/office/drawing/2014/main" val="714381645"/>
                  </a:ext>
                </a:extLst>
              </a:tr>
            </a:tbl>
          </a:graphicData>
        </a:graphic>
      </p:graphicFrame>
      <p:graphicFrame>
        <p:nvGraphicFramePr>
          <p:cNvPr id="7" name="表 7">
            <a:extLst>
              <a:ext uri="{FF2B5EF4-FFF2-40B4-BE49-F238E27FC236}">
                <a16:creationId xmlns:a16="http://schemas.microsoft.com/office/drawing/2014/main" id="{42FF42FD-E2BF-4440-B0A5-DFB72D453E8C}"/>
              </a:ext>
            </a:extLst>
          </p:cNvPr>
          <p:cNvGraphicFramePr>
            <a:graphicFrameLocks noGrp="1"/>
          </p:cNvGraphicFramePr>
          <p:nvPr>
            <p:extLst>
              <p:ext uri="{D42A27DB-BD31-4B8C-83A1-F6EECF244321}">
                <p14:modId xmlns:p14="http://schemas.microsoft.com/office/powerpoint/2010/main" val="1364063941"/>
              </p:ext>
            </p:extLst>
          </p:nvPr>
        </p:nvGraphicFramePr>
        <p:xfrm>
          <a:off x="5297825" y="1312980"/>
          <a:ext cx="1490448" cy="283841"/>
        </p:xfrm>
        <a:graphic>
          <a:graphicData uri="http://schemas.openxmlformats.org/drawingml/2006/table">
            <a:tbl>
              <a:tblPr firstRow="1" bandRow="1">
                <a:tableStyleId>{5C22544A-7EE6-4342-B048-85BDC9FD1C3A}</a:tableStyleId>
              </a:tblPr>
              <a:tblGrid>
                <a:gridCol w="1490448">
                  <a:extLst>
                    <a:ext uri="{9D8B030D-6E8A-4147-A177-3AD203B41FA5}">
                      <a16:colId xmlns:a16="http://schemas.microsoft.com/office/drawing/2014/main" val="815079903"/>
                    </a:ext>
                  </a:extLst>
                </a:gridCol>
              </a:tblGrid>
              <a:tr h="283841">
                <a:tc>
                  <a:txBody>
                    <a:bodyPr/>
                    <a:lstStyle/>
                    <a:p>
                      <a:r>
                        <a:rPr kumimoji="1" lang="ja-JP" altLang="en-US" sz="900" b="0" dirty="0">
                          <a:solidFill>
                            <a:schemeClr val="tx1"/>
                          </a:solidFill>
                          <a:latin typeface="游ゴシック" panose="020B0400000000000000" pitchFamily="50" charset="-128"/>
                          <a:ea typeface="游ゴシック" panose="020B0400000000000000" pitchFamily="50" charset="-128"/>
                        </a:rPr>
                        <a:t>令和　　年　　月　　日</a:t>
                      </a:r>
                    </a:p>
                  </a:txBody>
                  <a:tcPr>
                    <a:noFill/>
                  </a:tcPr>
                </a:tc>
                <a:extLst>
                  <a:ext uri="{0D108BD9-81ED-4DB2-BD59-A6C34878D82A}">
                    <a16:rowId xmlns:a16="http://schemas.microsoft.com/office/drawing/2014/main" val="2273499743"/>
                  </a:ext>
                </a:extLst>
              </a:tr>
            </a:tbl>
          </a:graphicData>
        </a:graphic>
      </p:graphicFrame>
      <p:graphicFrame>
        <p:nvGraphicFramePr>
          <p:cNvPr id="8" name="表 8">
            <a:extLst>
              <a:ext uri="{FF2B5EF4-FFF2-40B4-BE49-F238E27FC236}">
                <a16:creationId xmlns:a16="http://schemas.microsoft.com/office/drawing/2014/main" id="{39B0B20A-7352-4842-B637-6C7B95EA2B82}"/>
              </a:ext>
            </a:extLst>
          </p:cNvPr>
          <p:cNvGraphicFramePr>
            <a:graphicFrameLocks noGrp="1"/>
          </p:cNvGraphicFramePr>
          <p:nvPr>
            <p:extLst>
              <p:ext uri="{D42A27DB-BD31-4B8C-83A1-F6EECF244321}">
                <p14:modId xmlns:p14="http://schemas.microsoft.com/office/powerpoint/2010/main" val="202652974"/>
              </p:ext>
            </p:extLst>
          </p:nvPr>
        </p:nvGraphicFramePr>
        <p:xfrm>
          <a:off x="6802586" y="1312663"/>
          <a:ext cx="566820" cy="412198"/>
        </p:xfrm>
        <a:graphic>
          <a:graphicData uri="http://schemas.openxmlformats.org/drawingml/2006/table">
            <a:tbl>
              <a:tblPr firstRow="1" bandRow="1">
                <a:tableStyleId>{5C22544A-7EE6-4342-B048-85BDC9FD1C3A}</a:tableStyleId>
              </a:tblPr>
              <a:tblGrid>
                <a:gridCol w="566820">
                  <a:extLst>
                    <a:ext uri="{9D8B030D-6E8A-4147-A177-3AD203B41FA5}">
                      <a16:colId xmlns:a16="http://schemas.microsoft.com/office/drawing/2014/main" val="3795276808"/>
                    </a:ext>
                  </a:extLst>
                </a:gridCol>
              </a:tblGrid>
              <a:tr h="412198">
                <a:tc>
                  <a:txBody>
                    <a:bodyPr/>
                    <a:lstStyle/>
                    <a:p>
                      <a:r>
                        <a:rPr kumimoji="1" lang="ja-JP" altLang="en-US" sz="900" b="0" dirty="0">
                          <a:solidFill>
                            <a:schemeClr val="tx1"/>
                          </a:solidFill>
                          <a:latin typeface="游ゴシック" panose="020B0400000000000000" pitchFamily="50" charset="-128"/>
                          <a:ea typeface="游ゴシック" panose="020B0400000000000000" pitchFamily="50" charset="-128"/>
                        </a:rPr>
                        <a:t>入力者</a:t>
                      </a:r>
                      <a:endParaRPr kumimoji="1" lang="en-US" altLang="ja-JP" sz="900" b="0" dirty="0">
                        <a:solidFill>
                          <a:schemeClr val="tx1"/>
                        </a:solidFill>
                        <a:latin typeface="游ゴシック" panose="020B0400000000000000" pitchFamily="50" charset="-128"/>
                        <a:ea typeface="游ゴシック" panose="020B0400000000000000" pitchFamily="50" charset="-128"/>
                      </a:endParaRPr>
                    </a:p>
                  </a:txBody>
                  <a:tcPr>
                    <a:noFill/>
                  </a:tcPr>
                </a:tc>
                <a:extLst>
                  <a:ext uri="{0D108BD9-81ED-4DB2-BD59-A6C34878D82A}">
                    <a16:rowId xmlns:a16="http://schemas.microsoft.com/office/drawing/2014/main" val="403419047"/>
                  </a:ext>
                </a:extLst>
              </a:tr>
            </a:tbl>
          </a:graphicData>
        </a:graphic>
      </p:graphicFrame>
    </p:spTree>
    <p:extLst>
      <p:ext uri="{BB962C8B-B14F-4D97-AF65-F5344CB8AC3E}">
        <p14:creationId xmlns:p14="http://schemas.microsoft.com/office/powerpoint/2010/main" val="27780903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w="28575">
          <a:solidFill>
            <a:srgbClr val="221915"/>
          </a:solidFill>
        </a:ln>
      </a:spPr>
      <a:bodyPr wrap="square" lIns="0" tIns="0" rIns="0" bIns="0" rtlCol="0" anchor="ctr" anchorCtr="1"/>
      <a:lstStyle>
        <a:defPPr>
          <a:defRPr sz="1000" b="1" dirty="0">
            <a:solidFill>
              <a:prstClr val="black"/>
            </a:solidFill>
            <a:latin typeface="ＭＳ ゴシック" panose="020B0609070205080204" pitchFamily="49" charset="-128"/>
            <a:ea typeface="ＭＳ ゴシック" panose="020B0609070205080204" pitchFamily="49"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3143</TotalTime>
  <Words>261</Words>
  <PresentationFormat>ユーザー設定</PresentationFormat>
  <Paragraphs>56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2024-03-22T08:54:21Z</cp:lastPrinted>
  <dcterms:created xsi:type="dcterms:W3CDTF">2016-07-06T07:28:27Z</dcterms:created>
  <dcterms:modified xsi:type="dcterms:W3CDTF">2024-03-22T08:54:24Z</dcterms:modified>
</cp:coreProperties>
</file>