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7556500" cy="10693400"/>
  <p:notesSz cx="6807200" cy="9939338"/>
  <p:defaultTex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8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4188" y="84"/>
      </p:cViewPr>
      <p:guideLst>
        <p:guide orient="horz" pos="3368"/>
        <p:guide pos="23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隆志 吉越" userId="705cc894a6f39503" providerId="LiveId" clId="{DB68C4A7-70DF-41D4-9445-3EC0D32119E3}"/>
    <pc:docChg chg="modSld">
      <pc:chgData name="隆志 吉越" userId="705cc894a6f39503" providerId="LiveId" clId="{DB68C4A7-70DF-41D4-9445-3EC0D32119E3}" dt="2024-03-03T13:37:02.978" v="1" actId="20577"/>
      <pc:docMkLst>
        <pc:docMk/>
      </pc:docMkLst>
      <pc:sldChg chg="modSp mod">
        <pc:chgData name="隆志 吉越" userId="705cc894a6f39503" providerId="LiveId" clId="{DB68C4A7-70DF-41D4-9445-3EC0D32119E3}" dt="2024-03-03T13:37:02.978" v="1" actId="20577"/>
        <pc:sldMkLst>
          <pc:docMk/>
          <pc:sldMk cId="2778090376" sldId="257"/>
        </pc:sldMkLst>
        <pc:spChg chg="mod">
          <ac:chgData name="隆志 吉越" userId="705cc894a6f39503" providerId="LiveId" clId="{DB68C4A7-70DF-41D4-9445-3EC0D32119E3}" dt="2024-03-03T13:37:02.978" v="1" actId="20577"/>
          <ac:spMkLst>
            <pc:docMk/>
            <pc:sldMk cId="2778090376" sldId="257"/>
            <ac:spMk id="124" creationId="{00000000-0000-0000-0000-000000000000}"/>
          </ac:spMkLst>
        </pc:spChg>
      </pc:sldChg>
    </pc:docChg>
  </pc:docChgLst>
  <pc:docChgLst>
    <pc:chgData name="隆志 吉越" userId="705cc894a6f39503" providerId="LiveId" clId="{64221423-FC0D-4906-A146-34D778FEC1C5}"/>
    <pc:docChg chg="undo custSel modSld">
      <pc:chgData name="隆志 吉越" userId="705cc894a6f39503" providerId="LiveId" clId="{64221423-FC0D-4906-A146-34D778FEC1C5}" dt="2024-02-27T13:55:47.942" v="4" actId="207"/>
      <pc:docMkLst>
        <pc:docMk/>
      </pc:docMkLst>
      <pc:sldChg chg="addSp delSp modSp mod">
        <pc:chgData name="隆志 吉越" userId="705cc894a6f39503" providerId="LiveId" clId="{64221423-FC0D-4906-A146-34D778FEC1C5}" dt="2024-02-27T13:55:47.942" v="4" actId="207"/>
        <pc:sldMkLst>
          <pc:docMk/>
          <pc:sldMk cId="2778090376" sldId="257"/>
        </pc:sldMkLst>
        <pc:graphicFrameChg chg="modGraphic">
          <ac:chgData name="隆志 吉越" userId="705cc894a6f39503" providerId="LiveId" clId="{64221423-FC0D-4906-A146-34D778FEC1C5}" dt="2024-02-27T13:55:47.942" v="4" actId="207"/>
          <ac:graphicFrameMkLst>
            <pc:docMk/>
            <pc:sldMk cId="2778090376" sldId="257"/>
            <ac:graphicFrameMk id="5" creationId="{FDDD6B15-AB29-DC8B-1960-50DDF9A65F83}"/>
          </ac:graphicFrameMkLst>
        </pc:graphicFrameChg>
        <pc:cxnChg chg="add del">
          <ac:chgData name="隆志 吉越" userId="705cc894a6f39503" providerId="LiveId" clId="{64221423-FC0D-4906-A146-34D778FEC1C5}" dt="2024-02-27T13:55:18.137" v="2" actId="11529"/>
          <ac:cxnSpMkLst>
            <pc:docMk/>
            <pc:sldMk cId="2778090376" sldId="257"/>
            <ac:cxnSpMk id="6" creationId="{0EC68AE4-E459-FBE1-B1A8-65776E180DF1}"/>
          </ac:cxnSpMkLst>
        </pc:cxnChg>
      </pc:sldChg>
    </pc:docChg>
  </pc:docChgLst>
  <pc:docChgLst>
    <pc:chgData name="隆志 吉越" userId="705cc894a6f39503" providerId="LiveId" clId="{F3F63D97-8760-4795-B87A-7F95EFA21916}"/>
    <pc:docChg chg="modSld">
      <pc:chgData name="隆志 吉越" userId="705cc894a6f39503" providerId="LiveId" clId="{F3F63D97-8760-4795-B87A-7F95EFA21916}" dt="2024-03-21T13:02:00.630" v="2" actId="113"/>
      <pc:docMkLst>
        <pc:docMk/>
      </pc:docMkLst>
      <pc:sldChg chg="modSp mod">
        <pc:chgData name="隆志 吉越" userId="705cc894a6f39503" providerId="LiveId" clId="{F3F63D97-8760-4795-B87A-7F95EFA21916}" dt="2024-03-21T13:02:00.630" v="2" actId="113"/>
        <pc:sldMkLst>
          <pc:docMk/>
          <pc:sldMk cId="2778090376" sldId="257"/>
        </pc:sldMkLst>
        <pc:spChg chg="mod">
          <ac:chgData name="隆志 吉越" userId="705cc894a6f39503" providerId="LiveId" clId="{F3F63D97-8760-4795-B87A-7F95EFA21916}" dt="2024-03-21T13:02:00.630" v="2" actId="113"/>
          <ac:spMkLst>
            <pc:docMk/>
            <pc:sldMk cId="2778090376" sldId="257"/>
            <ac:spMk id="68" creationId="{7BF0FAF3-7B3D-4531-AC8D-D154A87F3503}"/>
          </ac:spMkLst>
        </pc:spChg>
      </pc:sldChg>
    </pc:docChg>
  </pc:docChgLst>
  <pc:docChgLst>
    <pc:chgData name="隆志 吉越" userId="705cc894a6f39503" providerId="LiveId" clId="{7C7C4D1E-B989-4C35-9F6F-7DBD7F5BD0A0}"/>
    <pc:docChg chg="undo custSel modSld">
      <pc:chgData name="隆志 吉越" userId="705cc894a6f39503" providerId="LiveId" clId="{7C7C4D1E-B989-4C35-9F6F-7DBD7F5BD0A0}" dt="2024-03-09T15:34:17.016" v="42" actId="20577"/>
      <pc:docMkLst>
        <pc:docMk/>
      </pc:docMkLst>
      <pc:sldChg chg="addSp delSp modSp mod">
        <pc:chgData name="隆志 吉越" userId="705cc894a6f39503" providerId="LiveId" clId="{7C7C4D1E-B989-4C35-9F6F-7DBD7F5BD0A0}" dt="2024-03-09T15:34:17.016" v="42" actId="20577"/>
        <pc:sldMkLst>
          <pc:docMk/>
          <pc:sldMk cId="2778090376" sldId="257"/>
        </pc:sldMkLst>
        <pc:spChg chg="del">
          <ac:chgData name="隆志 吉越" userId="705cc894a6f39503" providerId="LiveId" clId="{7C7C4D1E-B989-4C35-9F6F-7DBD7F5BD0A0}" dt="2024-03-03T09:59:54.151" v="20" actId="478"/>
          <ac:spMkLst>
            <pc:docMk/>
            <pc:sldMk cId="2778090376" sldId="257"/>
            <ac:spMk id="150" creationId="{00000000-0000-0000-0000-000000000000}"/>
          </ac:spMkLst>
        </pc:spChg>
        <pc:spChg chg="del mod">
          <ac:chgData name="隆志 吉越" userId="705cc894a6f39503" providerId="LiveId" clId="{7C7C4D1E-B989-4C35-9F6F-7DBD7F5BD0A0}" dt="2024-03-03T10:00:02.866" v="22" actId="478"/>
          <ac:spMkLst>
            <pc:docMk/>
            <pc:sldMk cId="2778090376" sldId="257"/>
            <ac:spMk id="151" creationId="{00000000-0000-0000-0000-000000000000}"/>
          </ac:spMkLst>
        </pc:spChg>
        <pc:spChg chg="del">
          <ac:chgData name="隆志 吉越" userId="705cc894a6f39503" providerId="LiveId" clId="{7C7C4D1E-B989-4C35-9F6F-7DBD7F5BD0A0}" dt="2024-03-03T10:00:06.560" v="23" actId="478"/>
          <ac:spMkLst>
            <pc:docMk/>
            <pc:sldMk cId="2778090376" sldId="257"/>
            <ac:spMk id="152" creationId="{00000000-0000-0000-0000-000000000000}"/>
          </ac:spMkLst>
        </pc:spChg>
        <pc:spChg chg="del">
          <ac:chgData name="隆志 吉越" userId="705cc894a6f39503" providerId="LiveId" clId="{7C7C4D1E-B989-4C35-9F6F-7DBD7F5BD0A0}" dt="2024-03-03T10:00:10.081" v="24" actId="478"/>
          <ac:spMkLst>
            <pc:docMk/>
            <pc:sldMk cId="2778090376" sldId="257"/>
            <ac:spMk id="153" creationId="{00000000-0000-0000-0000-000000000000}"/>
          </ac:spMkLst>
        </pc:spChg>
        <pc:spChg chg="mod">
          <ac:chgData name="隆志 吉越" userId="705cc894a6f39503" providerId="LiveId" clId="{7C7C4D1E-B989-4C35-9F6F-7DBD7F5BD0A0}" dt="2024-03-09T15:34:17.016" v="42" actId="20577"/>
          <ac:spMkLst>
            <pc:docMk/>
            <pc:sldMk cId="2778090376" sldId="257"/>
            <ac:spMk id="159" creationId="{00000000-0000-0000-0000-000000000000}"/>
          </ac:spMkLst>
        </pc:spChg>
        <pc:spChg chg="mod">
          <ac:chgData name="隆志 吉越" userId="705cc894a6f39503" providerId="LiveId" clId="{7C7C4D1E-B989-4C35-9F6F-7DBD7F5BD0A0}" dt="2024-03-03T10:00:40.311" v="28" actId="1076"/>
          <ac:spMkLst>
            <pc:docMk/>
            <pc:sldMk cId="2778090376" sldId="257"/>
            <ac:spMk id="160" creationId="{00000000-0000-0000-0000-000000000000}"/>
          </ac:spMkLst>
        </pc:spChg>
        <pc:grpChg chg="mod">
          <ac:chgData name="隆志 吉越" userId="705cc894a6f39503" providerId="LiveId" clId="{7C7C4D1E-B989-4C35-9F6F-7DBD7F5BD0A0}" dt="2024-03-03T09:56:19.301" v="1" actId="1076"/>
          <ac:grpSpMkLst>
            <pc:docMk/>
            <pc:sldMk cId="2778090376" sldId="257"/>
            <ac:grpSpMk id="4" creationId="{00000000-0000-0000-0000-000000000000}"/>
          </ac:grpSpMkLst>
        </pc:grpChg>
        <pc:grpChg chg="mod">
          <ac:chgData name="隆志 吉越" userId="705cc894a6f39503" providerId="LiveId" clId="{7C7C4D1E-B989-4C35-9F6F-7DBD7F5BD0A0}" dt="2024-03-03T10:00:36.346" v="27" actId="1076"/>
          <ac:grpSpMkLst>
            <pc:docMk/>
            <pc:sldMk cId="2778090376" sldId="257"/>
            <ac:grpSpMk id="121" creationId="{00000000-0000-0000-0000-000000000000}"/>
          </ac:grpSpMkLst>
        </pc:grpChg>
        <pc:graphicFrameChg chg="add mod modGraphic">
          <ac:chgData name="隆志 吉越" userId="705cc894a6f39503" providerId="LiveId" clId="{7C7C4D1E-B989-4C35-9F6F-7DBD7F5BD0A0}" dt="2024-03-09T15:24:13.239" v="33" actId="113"/>
          <ac:graphicFrameMkLst>
            <pc:docMk/>
            <pc:sldMk cId="2778090376" sldId="257"/>
            <ac:graphicFrameMk id="2" creationId="{12EFBA88-130E-DB94-2C9E-B42C6C885AE8}"/>
          </ac:graphicFrameMkLst>
        </pc:graphicFrameChg>
        <pc:graphicFrameChg chg="del">
          <ac:chgData name="隆志 吉越" userId="705cc894a6f39503" providerId="LiveId" clId="{7C7C4D1E-B989-4C35-9F6F-7DBD7F5BD0A0}" dt="2024-03-03T09:56:07.201" v="0" actId="478"/>
          <ac:graphicFrameMkLst>
            <pc:docMk/>
            <pc:sldMk cId="2778090376" sldId="257"/>
            <ac:graphicFrameMk id="5" creationId="{FDDD6B15-AB29-DC8B-1960-50DDF9A65F83}"/>
          </ac:graphicFrameMkLst>
        </pc:graphicFrameChg>
        <pc:graphicFrameChg chg="add mod modGraphic">
          <ac:chgData name="隆志 吉越" userId="705cc894a6f39503" providerId="LiveId" clId="{7C7C4D1E-B989-4C35-9F6F-7DBD7F5BD0A0}" dt="2024-03-09T15:13:42.630" v="31" actId="20577"/>
          <ac:graphicFrameMkLst>
            <pc:docMk/>
            <pc:sldMk cId="2778090376" sldId="257"/>
            <ac:graphicFrameMk id="6" creationId="{3B9BB07D-F137-7DC0-A1A3-0B58219C021B}"/>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6967"/>
          </a:xfrm>
          <a:prstGeom prst="rect">
            <a:avLst/>
          </a:prstGeom>
        </p:spPr>
        <p:txBody>
          <a:bodyPr vert="horz" lIns="92167" tIns="46082" rIns="92167" bIns="4608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6" cy="496967"/>
          </a:xfrm>
          <a:prstGeom prst="rect">
            <a:avLst/>
          </a:prstGeom>
        </p:spPr>
        <p:txBody>
          <a:bodyPr vert="horz" lIns="92167" tIns="46082" rIns="92167" bIns="46082" rtlCol="0"/>
          <a:lstStyle>
            <a:lvl1pPr algn="r">
              <a:defRPr sz="1200"/>
            </a:lvl1pPr>
          </a:lstStyle>
          <a:p>
            <a:fld id="{208449A6-1AEE-4418-BE4F-63546894427B}" type="datetimeFigureOut">
              <a:rPr kumimoji="1" lang="ja-JP" altLang="en-US" smtClean="0"/>
              <a:t>2024/3/28</a:t>
            </a:fld>
            <a:endParaRPr kumimoji="1" lang="ja-JP" altLang="en-US"/>
          </a:p>
        </p:txBody>
      </p:sp>
      <p:sp>
        <p:nvSpPr>
          <p:cNvPr id="4" name="フッター プレースホルダー 3"/>
          <p:cNvSpPr>
            <a:spLocks noGrp="1"/>
          </p:cNvSpPr>
          <p:nvPr>
            <p:ph type="ftr" sz="quarter" idx="2"/>
          </p:nvPr>
        </p:nvSpPr>
        <p:spPr>
          <a:xfrm>
            <a:off x="0" y="9440646"/>
            <a:ext cx="2949786" cy="496967"/>
          </a:xfrm>
          <a:prstGeom prst="rect">
            <a:avLst/>
          </a:prstGeom>
        </p:spPr>
        <p:txBody>
          <a:bodyPr vert="horz" lIns="92167" tIns="46082" rIns="92167" bIns="4608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6" cy="496967"/>
          </a:xfrm>
          <a:prstGeom prst="rect">
            <a:avLst/>
          </a:prstGeom>
        </p:spPr>
        <p:txBody>
          <a:bodyPr vert="horz" lIns="92167" tIns="46082" rIns="92167" bIns="46082" rtlCol="0" anchor="b"/>
          <a:lstStyle>
            <a:lvl1pPr algn="r">
              <a:defRPr sz="1200"/>
            </a:lvl1pPr>
          </a:lstStyle>
          <a:p>
            <a:fld id="{420DB1C0-56A4-419E-80E9-9A4794BCDF9E}" type="slidenum">
              <a:rPr kumimoji="1" lang="ja-JP" altLang="en-US" smtClean="0"/>
              <a:t>‹#›</a:t>
            </a:fld>
            <a:endParaRPr kumimoji="1" lang="ja-JP" altLang="en-US"/>
          </a:p>
        </p:txBody>
      </p:sp>
    </p:spTree>
    <p:extLst>
      <p:ext uri="{BB962C8B-B14F-4D97-AF65-F5344CB8AC3E}">
        <p14:creationId xmlns:p14="http://schemas.microsoft.com/office/powerpoint/2010/main" val="312246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50588" cy="497047"/>
          </a:xfrm>
          <a:prstGeom prst="rect">
            <a:avLst/>
          </a:prstGeom>
        </p:spPr>
        <p:txBody>
          <a:bodyPr vert="horz" lIns="92167" tIns="46082" rIns="92167" bIns="460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612" y="3"/>
            <a:ext cx="2948984" cy="497047"/>
          </a:xfrm>
          <a:prstGeom prst="rect">
            <a:avLst/>
          </a:prstGeom>
        </p:spPr>
        <p:txBody>
          <a:bodyPr vert="horz" lIns="92167" tIns="46082" rIns="92167" bIns="46082" rtlCol="0"/>
          <a:lstStyle>
            <a:lvl1pPr algn="r">
              <a:defRPr sz="1200"/>
            </a:lvl1pPr>
          </a:lstStyle>
          <a:p>
            <a:fld id="{17433301-2191-4A11-9A52-B28FCFB480EB}"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2087563" y="744538"/>
            <a:ext cx="2633662" cy="3729037"/>
          </a:xfrm>
          <a:prstGeom prst="rect">
            <a:avLst/>
          </a:prstGeom>
          <a:noFill/>
          <a:ln w="12700">
            <a:solidFill>
              <a:prstClr val="black"/>
            </a:solidFill>
          </a:ln>
        </p:spPr>
        <p:txBody>
          <a:bodyPr vert="horz" lIns="92167" tIns="46082" rIns="92167" bIns="46082" rtlCol="0" anchor="ctr"/>
          <a:lstStyle/>
          <a:p>
            <a:endParaRPr lang="ja-JP" altLang="en-US"/>
          </a:p>
        </p:txBody>
      </p:sp>
      <p:sp>
        <p:nvSpPr>
          <p:cNvPr id="5" name="ノート プレースホルダー 4"/>
          <p:cNvSpPr>
            <a:spLocks noGrp="1"/>
          </p:cNvSpPr>
          <p:nvPr>
            <p:ph type="body" sz="quarter" idx="3"/>
          </p:nvPr>
        </p:nvSpPr>
        <p:spPr>
          <a:xfrm>
            <a:off x="681522" y="4721148"/>
            <a:ext cx="5445760" cy="4473422"/>
          </a:xfrm>
          <a:prstGeom prst="rect">
            <a:avLst/>
          </a:prstGeom>
        </p:spPr>
        <p:txBody>
          <a:bodyPr vert="horz" lIns="92167" tIns="46082" rIns="92167" bIns="460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93"/>
            <a:ext cx="2950588" cy="497046"/>
          </a:xfrm>
          <a:prstGeom prst="rect">
            <a:avLst/>
          </a:prstGeom>
        </p:spPr>
        <p:txBody>
          <a:bodyPr vert="horz" lIns="92167" tIns="46082" rIns="92167" bIns="460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612" y="9440693"/>
            <a:ext cx="2948984" cy="497046"/>
          </a:xfrm>
          <a:prstGeom prst="rect">
            <a:avLst/>
          </a:prstGeom>
        </p:spPr>
        <p:txBody>
          <a:bodyPr vert="horz" lIns="92167" tIns="46082" rIns="92167" bIns="46082" rtlCol="0" anchor="b"/>
          <a:lstStyle>
            <a:lvl1pPr algn="r">
              <a:defRPr sz="1200"/>
            </a:lvl1pPr>
          </a:lstStyle>
          <a:p>
            <a:fld id="{54B81276-88E0-4764-B79C-8FCE785BECBD}" type="slidenum">
              <a:rPr kumimoji="1" lang="ja-JP" altLang="en-US" smtClean="0"/>
              <a:t>‹#›</a:t>
            </a:fld>
            <a:endParaRPr kumimoji="1" lang="ja-JP" altLang="en-US"/>
          </a:p>
        </p:txBody>
      </p:sp>
    </p:spTree>
    <p:extLst>
      <p:ext uri="{BB962C8B-B14F-4D97-AF65-F5344CB8AC3E}">
        <p14:creationId xmlns:p14="http://schemas.microsoft.com/office/powerpoint/2010/main" val="4165874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B81276-88E0-4764-B79C-8FCE785BECBD}" type="slidenum">
              <a:rPr kumimoji="1" lang="ja-JP" altLang="en-US" smtClean="0"/>
              <a:t>1</a:t>
            </a:fld>
            <a:endParaRPr kumimoji="1" lang="ja-JP" altLang="en-US"/>
          </a:p>
        </p:txBody>
      </p:sp>
    </p:spTree>
    <p:extLst>
      <p:ext uri="{BB962C8B-B14F-4D97-AF65-F5344CB8AC3E}">
        <p14:creationId xmlns:p14="http://schemas.microsoft.com/office/powerpoint/2010/main" val="96041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38" y="3321888"/>
            <a:ext cx="6423025"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475" y="6059594"/>
            <a:ext cx="5289550" cy="2732757"/>
          </a:xfrm>
        </p:spPr>
        <p:txBody>
          <a:bodyPr/>
          <a:lstStyle>
            <a:lvl1pPr marL="0" indent="0" algn="ctr">
              <a:buNone/>
              <a:defRPr>
                <a:solidFill>
                  <a:schemeClr val="tx1">
                    <a:tint val="75000"/>
                  </a:schemeClr>
                </a:solidFill>
              </a:defRPr>
            </a:lvl1pPr>
            <a:lvl2pPr marL="497708" indent="0" algn="ctr">
              <a:buNone/>
              <a:defRPr>
                <a:solidFill>
                  <a:schemeClr val="tx1">
                    <a:tint val="75000"/>
                  </a:schemeClr>
                </a:solidFill>
              </a:defRPr>
            </a:lvl2pPr>
            <a:lvl3pPr marL="995416" indent="0" algn="ctr">
              <a:buNone/>
              <a:defRPr>
                <a:solidFill>
                  <a:schemeClr val="tx1">
                    <a:tint val="75000"/>
                  </a:schemeClr>
                </a:solidFill>
              </a:defRPr>
            </a:lvl3pPr>
            <a:lvl4pPr marL="1493124" indent="0" algn="ctr">
              <a:buNone/>
              <a:defRPr>
                <a:solidFill>
                  <a:schemeClr val="tx1">
                    <a:tint val="75000"/>
                  </a:schemeClr>
                </a:solidFill>
              </a:defRPr>
            </a:lvl4pPr>
            <a:lvl5pPr marL="1990832" indent="0" algn="ctr">
              <a:buNone/>
              <a:defRPr>
                <a:solidFill>
                  <a:schemeClr val="tx1">
                    <a:tint val="75000"/>
                  </a:schemeClr>
                </a:solidFill>
              </a:defRPr>
            </a:lvl5pPr>
            <a:lvl6pPr marL="2488540" indent="0" algn="ctr">
              <a:buNone/>
              <a:defRPr>
                <a:solidFill>
                  <a:schemeClr val="tx1">
                    <a:tint val="75000"/>
                  </a:schemeClr>
                </a:solidFill>
              </a:defRPr>
            </a:lvl6pPr>
            <a:lvl7pPr marL="2986248" indent="0" algn="ctr">
              <a:buNone/>
              <a:defRPr>
                <a:solidFill>
                  <a:schemeClr val="tx1">
                    <a:tint val="75000"/>
                  </a:schemeClr>
                </a:solidFill>
              </a:defRPr>
            </a:lvl7pPr>
            <a:lvl8pPr marL="3483955" indent="0" algn="ctr">
              <a:buNone/>
              <a:defRPr>
                <a:solidFill>
                  <a:schemeClr val="tx1">
                    <a:tint val="75000"/>
                  </a:schemeClr>
                </a:solidFill>
              </a:defRPr>
            </a:lvl8pPr>
            <a:lvl9pPr marL="39816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014752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91244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78462" y="428233"/>
            <a:ext cx="1700213"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7825" y="428233"/>
            <a:ext cx="4974696"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55604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397283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12" y="6871500"/>
            <a:ext cx="6423025" cy="212382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6912" y="4532321"/>
            <a:ext cx="6423025" cy="2339180"/>
          </a:xfrm>
        </p:spPr>
        <p:txBody>
          <a:bodyPr anchor="b"/>
          <a:lstStyle>
            <a:lvl1pPr marL="0" indent="0">
              <a:buNone/>
              <a:defRPr sz="2200">
                <a:solidFill>
                  <a:schemeClr val="tx1">
                    <a:tint val="75000"/>
                  </a:schemeClr>
                </a:solidFill>
              </a:defRPr>
            </a:lvl1pPr>
            <a:lvl2pPr marL="497708" indent="0">
              <a:buNone/>
              <a:defRPr sz="2000">
                <a:solidFill>
                  <a:schemeClr val="tx1">
                    <a:tint val="75000"/>
                  </a:schemeClr>
                </a:solidFill>
              </a:defRPr>
            </a:lvl2pPr>
            <a:lvl3pPr marL="995416" indent="0">
              <a:buNone/>
              <a:defRPr sz="1700">
                <a:solidFill>
                  <a:schemeClr val="tx1">
                    <a:tint val="75000"/>
                  </a:schemeClr>
                </a:solidFill>
              </a:defRPr>
            </a:lvl3pPr>
            <a:lvl4pPr marL="1493124" indent="0">
              <a:buNone/>
              <a:defRPr sz="1500">
                <a:solidFill>
                  <a:schemeClr val="tx1">
                    <a:tint val="75000"/>
                  </a:schemeClr>
                </a:solidFill>
              </a:defRPr>
            </a:lvl4pPr>
            <a:lvl5pPr marL="1990832" indent="0">
              <a:buNone/>
              <a:defRPr sz="1500">
                <a:solidFill>
                  <a:schemeClr val="tx1">
                    <a:tint val="75000"/>
                  </a:schemeClr>
                </a:solidFill>
              </a:defRPr>
            </a:lvl5pPr>
            <a:lvl6pPr marL="2488540" indent="0">
              <a:buNone/>
              <a:defRPr sz="1500">
                <a:solidFill>
                  <a:schemeClr val="tx1">
                    <a:tint val="75000"/>
                  </a:schemeClr>
                </a:solidFill>
              </a:defRPr>
            </a:lvl6pPr>
            <a:lvl7pPr marL="2986248" indent="0">
              <a:buNone/>
              <a:defRPr sz="1500">
                <a:solidFill>
                  <a:schemeClr val="tx1">
                    <a:tint val="75000"/>
                  </a:schemeClr>
                </a:solidFill>
              </a:defRPr>
            </a:lvl7pPr>
            <a:lvl8pPr marL="3483955" indent="0">
              <a:buNone/>
              <a:defRPr sz="1500">
                <a:solidFill>
                  <a:schemeClr val="tx1">
                    <a:tint val="75000"/>
                  </a:schemeClr>
                </a:solidFill>
              </a:defRPr>
            </a:lvl8pPr>
            <a:lvl9pPr marL="39816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923059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7825"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1221" y="2495129"/>
            <a:ext cx="3337454" cy="705715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786730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6" y="2393639"/>
            <a:ext cx="3338766"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826" y="3391194"/>
            <a:ext cx="3338766"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38599" y="2393639"/>
            <a:ext cx="3340078" cy="997555"/>
          </a:xfrm>
        </p:spPr>
        <p:txBody>
          <a:bodyPr anchor="b"/>
          <a:lstStyle>
            <a:lvl1pPr marL="0" indent="0">
              <a:buNone/>
              <a:defRPr sz="2600" b="1"/>
            </a:lvl1pPr>
            <a:lvl2pPr marL="497708" indent="0">
              <a:buNone/>
              <a:defRPr sz="2200" b="1"/>
            </a:lvl2pPr>
            <a:lvl3pPr marL="995416" indent="0">
              <a:buNone/>
              <a:defRPr sz="2000" b="1"/>
            </a:lvl3pPr>
            <a:lvl4pPr marL="1493124" indent="0">
              <a:buNone/>
              <a:defRPr sz="1700" b="1"/>
            </a:lvl4pPr>
            <a:lvl5pPr marL="1990832" indent="0">
              <a:buNone/>
              <a:defRPr sz="1700" b="1"/>
            </a:lvl5pPr>
            <a:lvl6pPr marL="2488540" indent="0">
              <a:buNone/>
              <a:defRPr sz="1700" b="1"/>
            </a:lvl6pPr>
            <a:lvl7pPr marL="2986248" indent="0">
              <a:buNone/>
              <a:defRPr sz="1700" b="1"/>
            </a:lvl7pPr>
            <a:lvl8pPr marL="3483955" indent="0">
              <a:buNone/>
              <a:defRPr sz="1700" b="1"/>
            </a:lvl8pPr>
            <a:lvl9pPr marL="398166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38599" y="3391194"/>
            <a:ext cx="3340078"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80561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28317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91177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27" y="425757"/>
            <a:ext cx="2486037" cy="1811938"/>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4383" y="425757"/>
            <a:ext cx="4224294"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827" y="2237694"/>
            <a:ext cx="2486037" cy="7314584"/>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415884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127" y="7485381"/>
            <a:ext cx="4533900" cy="883692"/>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127" y="955475"/>
            <a:ext cx="4533900" cy="6416040"/>
          </a:xfrm>
        </p:spPr>
        <p:txBody>
          <a:bodyPr/>
          <a:lstStyle>
            <a:lvl1pPr marL="0" indent="0">
              <a:buNone/>
              <a:defRPr sz="3500"/>
            </a:lvl1pPr>
            <a:lvl2pPr marL="497708" indent="0">
              <a:buNone/>
              <a:defRPr sz="3000"/>
            </a:lvl2pPr>
            <a:lvl3pPr marL="995416" indent="0">
              <a:buNone/>
              <a:defRPr sz="2600"/>
            </a:lvl3pPr>
            <a:lvl4pPr marL="1493124" indent="0">
              <a:buNone/>
              <a:defRPr sz="2200"/>
            </a:lvl4pPr>
            <a:lvl5pPr marL="1990832" indent="0">
              <a:buNone/>
              <a:defRPr sz="2200"/>
            </a:lvl5pPr>
            <a:lvl6pPr marL="2488540" indent="0">
              <a:buNone/>
              <a:defRPr sz="2200"/>
            </a:lvl6pPr>
            <a:lvl7pPr marL="2986248" indent="0">
              <a:buNone/>
              <a:defRPr sz="2200"/>
            </a:lvl7pPr>
            <a:lvl8pPr marL="3483955" indent="0">
              <a:buNone/>
              <a:defRPr sz="2200"/>
            </a:lvl8pPr>
            <a:lvl9pPr marL="3981663" indent="0">
              <a:buNone/>
              <a:defRPr sz="2200"/>
            </a:lvl9pPr>
          </a:lstStyle>
          <a:p>
            <a:endParaRPr kumimoji="1" lang="ja-JP" altLang="en-US"/>
          </a:p>
        </p:txBody>
      </p:sp>
      <p:sp>
        <p:nvSpPr>
          <p:cNvPr id="4" name="テキスト プレースホルダー 3"/>
          <p:cNvSpPr>
            <a:spLocks noGrp="1"/>
          </p:cNvSpPr>
          <p:nvPr>
            <p:ph type="body" sz="half" idx="2"/>
          </p:nvPr>
        </p:nvSpPr>
        <p:spPr>
          <a:xfrm>
            <a:off x="1481127" y="8369073"/>
            <a:ext cx="4533900" cy="1254988"/>
          </a:xfrm>
        </p:spPr>
        <p:txBody>
          <a:bodyPr/>
          <a:lstStyle>
            <a:lvl1pPr marL="0" indent="0">
              <a:buNone/>
              <a:defRPr sz="1500"/>
            </a:lvl1pPr>
            <a:lvl2pPr marL="497708" indent="0">
              <a:buNone/>
              <a:defRPr sz="1300"/>
            </a:lvl2pPr>
            <a:lvl3pPr marL="995416" indent="0">
              <a:buNone/>
              <a:defRPr sz="1100"/>
            </a:lvl3pPr>
            <a:lvl4pPr marL="1493124" indent="0">
              <a:buNone/>
              <a:defRPr sz="1000"/>
            </a:lvl4pPr>
            <a:lvl5pPr marL="1990832" indent="0">
              <a:buNone/>
              <a:defRPr sz="1000"/>
            </a:lvl5pPr>
            <a:lvl6pPr marL="2488540" indent="0">
              <a:buNone/>
              <a:defRPr sz="1000"/>
            </a:lvl6pPr>
            <a:lvl7pPr marL="2986248" indent="0">
              <a:buNone/>
              <a:defRPr sz="1000"/>
            </a:lvl7pPr>
            <a:lvl8pPr marL="3483955" indent="0">
              <a:buNone/>
              <a:defRPr sz="1000"/>
            </a:lvl8pPr>
            <a:lvl9pPr marL="39816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F1FB86-A65A-40D5-9AE1-C27ABF78EB90}" type="datetimeFigureOut">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1674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825" y="428232"/>
            <a:ext cx="6800850" cy="1782233"/>
          </a:xfrm>
          <a:prstGeom prst="rect">
            <a:avLst/>
          </a:prstGeom>
        </p:spPr>
        <p:txBody>
          <a:bodyPr vert="horz" lIns="99542" tIns="49771" rIns="99542" bIns="4977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825" y="2495129"/>
            <a:ext cx="6800850" cy="7057150"/>
          </a:xfrm>
          <a:prstGeom prst="rect">
            <a:avLst/>
          </a:prstGeom>
        </p:spPr>
        <p:txBody>
          <a:bodyPr vert="horz" lIns="99542" tIns="49771" rIns="99542" bIns="4977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825" y="9911199"/>
            <a:ext cx="1763183" cy="569324"/>
          </a:xfrm>
          <a:prstGeom prst="rect">
            <a:avLst/>
          </a:prstGeom>
        </p:spPr>
        <p:txBody>
          <a:bodyPr vert="horz" lIns="99542" tIns="49771" rIns="99542" bIns="49771" rtlCol="0" anchor="ctr"/>
          <a:lstStyle>
            <a:lvl1pPr algn="l">
              <a:defRPr sz="1300">
                <a:solidFill>
                  <a:schemeClr val="tx1">
                    <a:tint val="75000"/>
                  </a:schemeClr>
                </a:solidFill>
              </a:defRPr>
            </a:lvl1pPr>
          </a:lstStyle>
          <a:p>
            <a:fld id="{EBF1FB86-A65A-40D5-9AE1-C27ABF78EB90}" type="datetimeFigureOut">
              <a:rPr kumimoji="1" lang="ja-JP" altLang="en-US" smtClean="0"/>
              <a:t>2024/3/28</a:t>
            </a:fld>
            <a:endParaRPr kumimoji="1" lang="ja-JP" altLang="en-US"/>
          </a:p>
        </p:txBody>
      </p:sp>
      <p:sp>
        <p:nvSpPr>
          <p:cNvPr id="5" name="フッター プレースホルダー 4"/>
          <p:cNvSpPr>
            <a:spLocks noGrp="1"/>
          </p:cNvSpPr>
          <p:nvPr>
            <p:ph type="ftr" sz="quarter" idx="3"/>
          </p:nvPr>
        </p:nvSpPr>
        <p:spPr>
          <a:xfrm>
            <a:off x="2581804" y="9911199"/>
            <a:ext cx="2392892" cy="569324"/>
          </a:xfrm>
          <a:prstGeom prst="rect">
            <a:avLst/>
          </a:prstGeom>
        </p:spPr>
        <p:txBody>
          <a:bodyPr vert="horz" lIns="99542" tIns="49771" rIns="99542" bIns="4977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5492" y="9911199"/>
            <a:ext cx="1763183" cy="569324"/>
          </a:xfrm>
          <a:prstGeom prst="rect">
            <a:avLst/>
          </a:prstGeom>
        </p:spPr>
        <p:txBody>
          <a:bodyPr vert="horz" lIns="99542" tIns="49771" rIns="99542" bIns="49771" rtlCol="0" anchor="ctr"/>
          <a:lstStyle>
            <a:lvl1pPr algn="r">
              <a:defRPr sz="1300">
                <a:solidFill>
                  <a:schemeClr val="tx1">
                    <a:tint val="75000"/>
                  </a:schemeClr>
                </a:solidFill>
              </a:defRPr>
            </a:lvl1pPr>
          </a:lstStyle>
          <a:p>
            <a:fld id="{55F79BEC-FCB7-4363-96DB-30F7FCD0EEFD}" type="slidenum">
              <a:rPr kumimoji="1" lang="ja-JP" altLang="en-US" smtClean="0"/>
              <a:t>‹#›</a:t>
            </a:fld>
            <a:endParaRPr kumimoji="1" lang="ja-JP" altLang="en-US"/>
          </a:p>
        </p:txBody>
      </p:sp>
    </p:spTree>
    <p:extLst>
      <p:ext uri="{BB962C8B-B14F-4D97-AF65-F5344CB8AC3E}">
        <p14:creationId xmlns:p14="http://schemas.microsoft.com/office/powerpoint/2010/main" val="2779999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416" rtl="0" eaLnBrk="1" latinLnBrk="0" hangingPunct="1">
        <a:spcBef>
          <a:spcPct val="0"/>
        </a:spcBef>
        <a:buNone/>
        <a:defRPr kumimoji="1" sz="4800" kern="1200">
          <a:solidFill>
            <a:schemeClr val="tx1"/>
          </a:solidFill>
          <a:latin typeface="+mj-lt"/>
          <a:ea typeface="+mj-ea"/>
          <a:cs typeface="+mj-cs"/>
        </a:defRPr>
      </a:lvl1pPr>
    </p:titleStyle>
    <p:bodyStyle>
      <a:lvl1pPr marL="373281" indent="-373281" algn="l" defTabSz="99541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08775" indent="-311067" algn="l" defTabSz="995416"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44270" indent="-248854" algn="l" defTabSz="995416"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41978"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39686"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37394"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35101"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32809"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30517" indent="-248854" algn="l" defTabSz="995416"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320280" y="9370629"/>
            <a:ext cx="5580381" cy="432434"/>
            <a:chOff x="323493" y="8766543"/>
            <a:chExt cx="5580381" cy="432434"/>
          </a:xfrm>
        </p:grpSpPr>
        <p:sp>
          <p:nvSpPr>
            <p:cNvPr id="116" name="object 19"/>
            <p:cNvSpPr/>
            <p:nvPr/>
          </p:nvSpPr>
          <p:spPr>
            <a:xfrm>
              <a:off x="323493" y="8766543"/>
              <a:ext cx="1202893" cy="432434"/>
            </a:xfrm>
            <a:custGeom>
              <a:avLst/>
              <a:gdLst/>
              <a:ahLst/>
              <a:cxnLst/>
              <a:rect l="l" t="t" r="r" b="b"/>
              <a:pathLst>
                <a:path w="1008380" h="432434">
                  <a:moveTo>
                    <a:pt x="1007999" y="0"/>
                  </a:moveTo>
                  <a:lnTo>
                    <a:pt x="35991" y="0"/>
                  </a:lnTo>
                  <a:lnTo>
                    <a:pt x="22015" y="2841"/>
                  </a:lnTo>
                  <a:lnTo>
                    <a:pt x="10571" y="10577"/>
                  </a:lnTo>
                  <a:lnTo>
                    <a:pt x="2839" y="22025"/>
                  </a:lnTo>
                  <a:lnTo>
                    <a:pt x="0" y="36004"/>
                  </a:lnTo>
                  <a:lnTo>
                    <a:pt x="0" y="395998"/>
                  </a:lnTo>
                  <a:lnTo>
                    <a:pt x="2839" y="409982"/>
                  </a:lnTo>
                  <a:lnTo>
                    <a:pt x="10571" y="421430"/>
                  </a:lnTo>
                  <a:lnTo>
                    <a:pt x="22015" y="429163"/>
                  </a:lnTo>
                  <a:lnTo>
                    <a:pt x="35991" y="432003"/>
                  </a:lnTo>
                  <a:lnTo>
                    <a:pt x="1007999" y="432003"/>
                  </a:lnTo>
                  <a:lnTo>
                    <a:pt x="1007999" y="0"/>
                  </a:lnTo>
                  <a:close/>
                </a:path>
              </a:pathLst>
            </a:custGeom>
            <a:solidFill>
              <a:schemeClr val="bg1">
                <a:lumMod val="75000"/>
              </a:schemeClr>
            </a:solidFill>
          </p:spPr>
          <p:txBody>
            <a:bodyPr wrap="square" lIns="0" tIns="0" rIns="0" bIns="0" rtlCol="0" anchor="ctr" anchorCtr="1"/>
            <a:lstStyle/>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社会保険労務士の</a:t>
              </a:r>
            </a:p>
            <a:p>
              <a:pPr algn="ctr">
                <a:lnSpc>
                  <a:spcPct val="100000"/>
                </a:lnSpc>
              </a:pPr>
              <a:r>
                <a:rPr lang="ja-JP" altLang="en-US" sz="900" dirty="0">
                  <a:latin typeface="ＭＳ ゴシック" panose="020B0609070205080204" pitchFamily="49" charset="-128"/>
                  <a:ea typeface="ＭＳ ゴシック" panose="020B0609070205080204" pitchFamily="49" charset="-128"/>
                  <a:cs typeface="Meiryo UI"/>
                </a:rPr>
                <a:t>提出代行者名記載欄</a:t>
              </a:r>
              <a:endParaRPr sz="900" dirty="0"/>
            </a:p>
          </p:txBody>
        </p:sp>
        <p:sp>
          <p:nvSpPr>
            <p:cNvPr id="117" name="object 57"/>
            <p:cNvSpPr/>
            <p:nvPr/>
          </p:nvSpPr>
          <p:spPr>
            <a:xfrm>
              <a:off x="323494" y="8766543"/>
              <a:ext cx="5580380" cy="432434"/>
            </a:xfrm>
            <a:custGeom>
              <a:avLst/>
              <a:gdLst/>
              <a:ahLst/>
              <a:cxnLst/>
              <a:rect l="l" t="t" r="r" b="b"/>
              <a:pathLst>
                <a:path w="5580380" h="432434">
                  <a:moveTo>
                    <a:pt x="5580011" y="395998"/>
                  </a:moveTo>
                  <a:lnTo>
                    <a:pt x="5577172" y="409982"/>
                  </a:lnTo>
                  <a:lnTo>
                    <a:pt x="5569440" y="421430"/>
                  </a:lnTo>
                  <a:lnTo>
                    <a:pt x="5557996" y="429163"/>
                  </a:lnTo>
                  <a:lnTo>
                    <a:pt x="5544019" y="432003"/>
                  </a:lnTo>
                  <a:lnTo>
                    <a:pt x="36004" y="432003"/>
                  </a:lnTo>
                  <a:lnTo>
                    <a:pt x="22025" y="429163"/>
                  </a:lnTo>
                  <a:lnTo>
                    <a:pt x="10577" y="421430"/>
                  </a:lnTo>
                  <a:lnTo>
                    <a:pt x="2841" y="409982"/>
                  </a:lnTo>
                  <a:lnTo>
                    <a:pt x="0" y="395998"/>
                  </a:lnTo>
                  <a:lnTo>
                    <a:pt x="0" y="36004"/>
                  </a:lnTo>
                  <a:lnTo>
                    <a:pt x="2841" y="22025"/>
                  </a:lnTo>
                  <a:lnTo>
                    <a:pt x="10577" y="10577"/>
                  </a:lnTo>
                  <a:lnTo>
                    <a:pt x="22025" y="2841"/>
                  </a:lnTo>
                  <a:lnTo>
                    <a:pt x="36004" y="0"/>
                  </a:lnTo>
                  <a:lnTo>
                    <a:pt x="5544019" y="0"/>
                  </a:lnTo>
                  <a:lnTo>
                    <a:pt x="5557996" y="2841"/>
                  </a:lnTo>
                  <a:lnTo>
                    <a:pt x="5569440" y="10577"/>
                  </a:lnTo>
                  <a:lnTo>
                    <a:pt x="5577172" y="22025"/>
                  </a:lnTo>
                  <a:lnTo>
                    <a:pt x="5580011" y="36004"/>
                  </a:lnTo>
                  <a:lnTo>
                    <a:pt x="5580011" y="395998"/>
                  </a:lnTo>
                  <a:close/>
                </a:path>
              </a:pathLst>
            </a:custGeom>
            <a:ln w="16205">
              <a:solidFill>
                <a:srgbClr val="221915"/>
              </a:solidFill>
            </a:ln>
          </p:spPr>
          <p:txBody>
            <a:bodyPr wrap="square" lIns="0" tIns="0" rIns="0" bIns="0" rtlCol="0"/>
            <a:lstStyle/>
            <a:p>
              <a:endParaRPr/>
            </a:p>
          </p:txBody>
        </p:sp>
      </p:grpSp>
      <p:sp>
        <p:nvSpPr>
          <p:cNvPr id="130" name="object 59"/>
          <p:cNvSpPr/>
          <p:nvPr/>
        </p:nvSpPr>
        <p:spPr>
          <a:xfrm>
            <a:off x="5975527" y="8766556"/>
            <a:ext cx="1260475" cy="1152525"/>
          </a:xfrm>
          <a:custGeom>
            <a:avLst/>
            <a:gdLst/>
            <a:ahLst/>
            <a:cxnLst/>
            <a:rect l="l" t="t" r="r" b="b"/>
            <a:pathLst>
              <a:path w="1260475" h="1152525">
                <a:moveTo>
                  <a:pt x="1259992" y="1152004"/>
                </a:moveTo>
                <a:lnTo>
                  <a:pt x="0" y="1152004"/>
                </a:lnTo>
                <a:lnTo>
                  <a:pt x="0" y="0"/>
                </a:lnTo>
                <a:lnTo>
                  <a:pt x="1259992" y="0"/>
                </a:lnTo>
                <a:lnTo>
                  <a:pt x="1259992" y="1152004"/>
                </a:lnTo>
                <a:close/>
              </a:path>
            </a:pathLst>
          </a:custGeom>
          <a:ln w="5397">
            <a:solidFill>
              <a:srgbClr val="221915"/>
            </a:solidFill>
          </a:ln>
        </p:spPr>
        <p:txBody>
          <a:bodyPr wrap="square" lIns="0" tIns="36000" rIns="0" bIns="0" rtlCol="0" anchor="t" anchorCtr="1"/>
          <a:lstStyle/>
          <a:p>
            <a:r>
              <a:rPr lang="ja-JP" altLang="en-US" sz="900" dirty="0">
                <a:latin typeface="ＭＳ ゴシック" panose="020B0609070205080204" pitchFamily="49" charset="-128"/>
                <a:ea typeface="ＭＳ ゴシック" panose="020B0609070205080204" pitchFamily="49" charset="-128"/>
                <a:cs typeface="Meiryo UI"/>
              </a:rPr>
              <a:t>受付日付印</a:t>
            </a:r>
            <a:endParaRPr sz="900" dirty="0"/>
          </a:p>
        </p:txBody>
      </p:sp>
      <p:sp>
        <p:nvSpPr>
          <p:cNvPr id="159" name="正方形/長方形 158"/>
          <p:cNvSpPr/>
          <p:nvPr/>
        </p:nvSpPr>
        <p:spPr>
          <a:xfrm>
            <a:off x="2271800" y="10074251"/>
            <a:ext cx="2821711" cy="301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長野県農業協同組合</a:t>
            </a:r>
            <a:r>
              <a:rPr kumimoji="1" lang="ja-JP" altLang="en-US" sz="1100" dirty="0">
                <a:solidFill>
                  <a:schemeClr val="tx1"/>
                </a:solidFill>
              </a:rPr>
              <a:t>健康保険組合（</a:t>
            </a:r>
            <a:r>
              <a:rPr kumimoji="1" lang="en-US" altLang="ja-JP" sz="1100" dirty="0">
                <a:solidFill>
                  <a:schemeClr val="tx1"/>
                </a:solidFill>
              </a:rPr>
              <a:t>R6.4</a:t>
            </a:r>
            <a:r>
              <a:rPr kumimoji="1" lang="ja-JP" altLang="en-US" sz="1100">
                <a:solidFill>
                  <a:schemeClr val="tx1"/>
                </a:solidFill>
              </a:rPr>
              <a:t>）</a:t>
            </a:r>
            <a:endParaRPr kumimoji="1" lang="ja-JP" altLang="en-US" sz="1100" dirty="0">
              <a:solidFill>
                <a:schemeClr val="tx1"/>
              </a:solidFill>
            </a:endParaRPr>
          </a:p>
        </p:txBody>
      </p:sp>
      <p:grpSp>
        <p:nvGrpSpPr>
          <p:cNvPr id="4" name="グループ化 3"/>
          <p:cNvGrpSpPr/>
          <p:nvPr/>
        </p:nvGrpSpPr>
        <p:grpSpPr>
          <a:xfrm>
            <a:off x="304885" y="489062"/>
            <a:ext cx="5125729" cy="495260"/>
            <a:chOff x="553329" y="474485"/>
            <a:chExt cx="5125729" cy="495260"/>
          </a:xfrm>
        </p:grpSpPr>
        <p:sp>
          <p:nvSpPr>
            <p:cNvPr id="175" name="object 45"/>
            <p:cNvSpPr/>
            <p:nvPr/>
          </p:nvSpPr>
          <p:spPr>
            <a:xfrm flipV="1">
              <a:off x="555234" y="924026"/>
              <a:ext cx="3903508" cy="45719"/>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2" name="object 46"/>
            <p:cNvSpPr/>
            <p:nvPr/>
          </p:nvSpPr>
          <p:spPr>
            <a:xfrm>
              <a:off x="553329" y="474485"/>
              <a:ext cx="3905413" cy="47540"/>
            </a:xfrm>
            <a:custGeom>
              <a:avLst/>
              <a:gdLst/>
              <a:ahLst/>
              <a:cxnLst/>
              <a:rect l="l" t="t" r="r" b="b"/>
              <a:pathLst>
                <a:path w="5832475">
                  <a:moveTo>
                    <a:pt x="0" y="0"/>
                  </a:moveTo>
                  <a:lnTo>
                    <a:pt x="5832005" y="0"/>
                  </a:lnTo>
                </a:path>
              </a:pathLst>
            </a:custGeom>
            <a:ln w="21602">
              <a:solidFill>
                <a:srgbClr val="221915"/>
              </a:solidFill>
            </a:ln>
          </p:spPr>
          <p:txBody>
            <a:bodyPr wrap="square" lIns="0" tIns="0" rIns="0" bIns="0" rtlCol="0"/>
            <a:lstStyle/>
            <a:p>
              <a:endParaRPr>
                <a:solidFill>
                  <a:prstClr val="black"/>
                </a:solidFill>
              </a:endParaRPr>
            </a:p>
          </p:txBody>
        </p:sp>
        <p:sp>
          <p:nvSpPr>
            <p:cNvPr id="197" name="object 62"/>
            <p:cNvSpPr txBox="1"/>
            <p:nvPr/>
          </p:nvSpPr>
          <p:spPr>
            <a:xfrm>
              <a:off x="605834" y="589695"/>
              <a:ext cx="943764" cy="200055"/>
            </a:xfrm>
            <a:prstGeom prst="rect">
              <a:avLst/>
            </a:prstGeom>
          </p:spPr>
          <p:txBody>
            <a:bodyPr vert="horz" wrap="square" lIns="0" tIns="0" rIns="0" bIns="0" rtlCol="0">
              <a:spAutoFit/>
            </a:bodyPr>
            <a:lstStyle/>
            <a:p>
              <a:pPr marL="12700"/>
              <a:r>
                <a:rPr lang="ja-JP" altLang="en-US" sz="1300" b="1" dirty="0">
                  <a:solidFill>
                    <a:prstClr val="black"/>
                  </a:solidFill>
                  <a:latin typeface="ＭＳ ゴシック" panose="020B0609070205080204" pitchFamily="49" charset="-128"/>
                  <a:ea typeface="ＭＳ ゴシック" panose="020B0609070205080204" pitchFamily="49" charset="-128"/>
                  <a:cs typeface="PMingLiU"/>
                </a:rPr>
                <a:t>健康保険</a:t>
              </a:r>
              <a:endParaRPr sz="13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0" name="object 62"/>
            <p:cNvSpPr txBox="1"/>
            <p:nvPr/>
          </p:nvSpPr>
          <p:spPr>
            <a:xfrm>
              <a:off x="3537718" y="621715"/>
              <a:ext cx="2141340" cy="184666"/>
            </a:xfrm>
            <a:prstGeom prst="rect">
              <a:avLst/>
            </a:prstGeom>
          </p:spPr>
          <p:txBody>
            <a:bodyPr vert="horz" wrap="square" lIns="0" tIns="0" rIns="0" bIns="0" rtlCol="0">
              <a:spAutoFit/>
            </a:bodyPr>
            <a:lstStyle/>
            <a:p>
              <a:pPr marL="12700"/>
              <a:r>
                <a:rPr lang="ja-JP" altLang="en-US" sz="1200" b="1" dirty="0">
                  <a:solidFill>
                    <a:prstClr val="black"/>
                  </a:solidFill>
                  <a:latin typeface="ＭＳ ゴシック" panose="020B0609070205080204" pitchFamily="49" charset="-128"/>
                  <a:ea typeface="ＭＳ ゴシック" panose="020B0609070205080204" pitchFamily="49" charset="-128"/>
                  <a:cs typeface="PMingLiU"/>
                </a:rPr>
                <a:t>交付申請書</a:t>
              </a:r>
              <a:endParaRPr sz="12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1" name="object 62"/>
            <p:cNvSpPr txBox="1"/>
            <p:nvPr/>
          </p:nvSpPr>
          <p:spPr>
            <a:xfrm>
              <a:off x="1367367" y="532295"/>
              <a:ext cx="2681935" cy="276999"/>
            </a:xfrm>
            <a:prstGeom prst="rect">
              <a:avLst/>
            </a:prstGeom>
          </p:spPr>
          <p:txBody>
            <a:bodyPr vert="horz" wrap="square" lIns="0" tIns="0" rIns="0" bIns="0" rtlCol="0">
              <a:spAutoFit/>
            </a:bodyPr>
            <a:lstStyle/>
            <a:p>
              <a:pPr marL="12700"/>
              <a:r>
                <a:rPr lang="ja-JP" altLang="en-US" sz="1800" b="1" dirty="0">
                  <a:solidFill>
                    <a:prstClr val="black"/>
                  </a:solidFill>
                  <a:latin typeface="ＭＳ ゴシック" panose="020B0609070205080204" pitchFamily="49" charset="-128"/>
                  <a:ea typeface="ＭＳ ゴシック" panose="020B0609070205080204" pitchFamily="49" charset="-128"/>
                  <a:cs typeface="PMingLiU"/>
                </a:rPr>
                <a:t>特定疾病療養受療証</a:t>
              </a:r>
              <a:endParaRPr sz="1800" b="1" dirty="0">
                <a:solidFill>
                  <a:prstClr val="black"/>
                </a:solidFill>
                <a:latin typeface="ＭＳ ゴシック" panose="020B0609070205080204" pitchFamily="49" charset="-128"/>
                <a:ea typeface="ＭＳ ゴシック" panose="020B0609070205080204" pitchFamily="49" charset="-128"/>
                <a:cs typeface="PMingLiU"/>
              </a:endParaRPr>
            </a:p>
          </p:txBody>
        </p:sp>
        <p:sp>
          <p:nvSpPr>
            <p:cNvPr id="204" name="object 62"/>
            <p:cNvSpPr txBox="1"/>
            <p:nvPr/>
          </p:nvSpPr>
          <p:spPr>
            <a:xfrm>
              <a:off x="1926453" y="522164"/>
              <a:ext cx="1563765" cy="369332"/>
            </a:xfrm>
            <a:prstGeom prst="rect">
              <a:avLst/>
            </a:prstGeom>
          </p:spPr>
          <p:txBody>
            <a:bodyPr vert="horz" wrap="square" lIns="0" tIns="0" rIns="0" bIns="0" rtlCol="0">
              <a:spAutoFit/>
            </a:bodyPr>
            <a:lstStyle/>
            <a:p>
              <a:pPr marL="12700"/>
              <a:endParaRPr sz="2400" b="1" dirty="0">
                <a:solidFill>
                  <a:prstClr val="black"/>
                </a:solidFill>
                <a:latin typeface="ＭＳ ゴシック" panose="020B0609070205080204" pitchFamily="49" charset="-128"/>
                <a:ea typeface="ＭＳ ゴシック" panose="020B0609070205080204" pitchFamily="49" charset="-128"/>
                <a:cs typeface="PMingLiU"/>
              </a:endParaRPr>
            </a:p>
          </p:txBody>
        </p:sp>
      </p:grpSp>
      <p:grpSp>
        <p:nvGrpSpPr>
          <p:cNvPr id="121" name="グループ化 120"/>
          <p:cNvGrpSpPr/>
          <p:nvPr/>
        </p:nvGrpSpPr>
        <p:grpSpPr>
          <a:xfrm>
            <a:off x="320280" y="4074905"/>
            <a:ext cx="6944519" cy="1276748"/>
            <a:chOff x="323989" y="4049947"/>
            <a:chExt cx="6944519" cy="936625"/>
          </a:xfrm>
        </p:grpSpPr>
        <p:sp>
          <p:nvSpPr>
            <p:cNvPr id="122" name="bk object 16"/>
            <p:cNvSpPr/>
            <p:nvPr/>
          </p:nvSpPr>
          <p:spPr>
            <a:xfrm>
              <a:off x="539990" y="4049947"/>
              <a:ext cx="869119" cy="432003"/>
            </a:xfrm>
            <a:custGeom>
              <a:avLst/>
              <a:gdLst/>
              <a:ahLst/>
              <a:cxnLst/>
              <a:rect l="l" t="t" r="r" b="b"/>
              <a:pathLst>
                <a:path w="1008380" h="936625">
                  <a:moveTo>
                    <a:pt x="1007999" y="0"/>
                  </a:moveTo>
                  <a:lnTo>
                    <a:pt x="35991" y="0"/>
                  </a:lnTo>
                  <a:lnTo>
                    <a:pt x="22015" y="2841"/>
                  </a:lnTo>
                  <a:lnTo>
                    <a:pt x="10571" y="10577"/>
                  </a:lnTo>
                  <a:lnTo>
                    <a:pt x="2839" y="22025"/>
                  </a:lnTo>
                  <a:lnTo>
                    <a:pt x="0" y="36004"/>
                  </a:lnTo>
                  <a:lnTo>
                    <a:pt x="0" y="900010"/>
                  </a:lnTo>
                  <a:lnTo>
                    <a:pt x="2839" y="913987"/>
                  </a:lnTo>
                  <a:lnTo>
                    <a:pt x="10571" y="925431"/>
                  </a:lnTo>
                  <a:lnTo>
                    <a:pt x="22015" y="933163"/>
                  </a:lnTo>
                  <a:lnTo>
                    <a:pt x="35991" y="936002"/>
                  </a:lnTo>
                  <a:lnTo>
                    <a:pt x="1007999" y="936002"/>
                  </a:lnTo>
                  <a:lnTo>
                    <a:pt x="1007999"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療養を受ける方</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23" name="bk object 17"/>
            <p:cNvSpPr/>
            <p:nvPr/>
          </p:nvSpPr>
          <p:spPr>
            <a:xfrm>
              <a:off x="516147" y="4475727"/>
              <a:ext cx="1269925" cy="504190"/>
            </a:xfrm>
            <a:custGeom>
              <a:avLst/>
              <a:gdLst/>
              <a:ahLst/>
              <a:cxnLst/>
              <a:rect l="l" t="t" r="r" b="b"/>
              <a:pathLst>
                <a:path w="803910" h="504189">
                  <a:moveTo>
                    <a:pt x="803440" y="504024"/>
                  </a:moveTo>
                  <a:lnTo>
                    <a:pt x="0" y="504024"/>
                  </a:lnTo>
                  <a:lnTo>
                    <a:pt x="0" y="0"/>
                  </a:lnTo>
                  <a:lnTo>
                    <a:pt x="803440" y="0"/>
                  </a:lnTo>
                  <a:lnTo>
                    <a:pt x="803440" y="504024"/>
                  </a:lnTo>
                  <a:close/>
                </a:path>
              </a:pathLst>
            </a:custGeom>
            <a:solidFill>
              <a:schemeClr val="bg1">
                <a:lumMod val="75000"/>
              </a:schemeClr>
            </a:solidFill>
          </p:spPr>
          <p:txBody>
            <a:bodyPr wrap="square" lIns="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疾病名</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r>
                <a:rPr lang="ja-JP" altLang="en-US" sz="700" dirty="0">
                  <a:solidFill>
                    <a:prstClr val="black"/>
                  </a:solidFill>
                  <a:latin typeface="ＭＳ ゴシック" panose="020B0609070205080204" pitchFamily="49" charset="-128"/>
                  <a:ea typeface="ＭＳ ゴシック" panose="020B0609070205080204" pitchFamily="49" charset="-128"/>
                </a:rPr>
                <a:t>　１から３の疾病に該当する</a:t>
              </a:r>
              <a:endParaRPr lang="en-US" altLang="ja-JP" sz="700" dirty="0">
                <a:solidFill>
                  <a:prstClr val="black"/>
                </a:solidFill>
                <a:latin typeface="ＭＳ ゴシック" panose="020B0609070205080204" pitchFamily="49" charset="-128"/>
                <a:ea typeface="ＭＳ ゴシック" panose="020B0609070205080204" pitchFamily="49" charset="-128"/>
              </a:endParaRPr>
            </a:p>
            <a:p>
              <a:r>
                <a:rPr lang="ja-JP" altLang="en-US" sz="700" dirty="0">
                  <a:solidFill>
                    <a:prstClr val="black"/>
                  </a:solidFill>
                  <a:latin typeface="ＭＳ ゴシック" panose="020B0609070205080204" pitchFamily="49" charset="-128"/>
                  <a:ea typeface="ＭＳ ゴシック" panose="020B0609070205080204" pitchFamily="49" charset="-128"/>
                </a:rPr>
                <a:t>  番号をご記入ください</a:t>
              </a:r>
              <a:endParaRPr sz="700" dirty="0">
                <a:solidFill>
                  <a:prstClr val="black"/>
                </a:solidFill>
                <a:latin typeface="ＭＳ ゴシック" panose="020B0609070205080204" pitchFamily="49" charset="-128"/>
                <a:ea typeface="ＭＳ ゴシック" panose="020B0609070205080204" pitchFamily="49" charset="-128"/>
              </a:endParaRPr>
            </a:p>
          </p:txBody>
        </p:sp>
        <p:sp>
          <p:nvSpPr>
            <p:cNvPr id="124" name="bk object 18"/>
            <p:cNvSpPr/>
            <p:nvPr/>
          </p:nvSpPr>
          <p:spPr>
            <a:xfrm>
              <a:off x="1509549" y="4103960"/>
              <a:ext cx="324485" cy="324485"/>
            </a:xfrm>
            <a:custGeom>
              <a:avLst/>
              <a:gdLst/>
              <a:ahLst/>
              <a:cxnLst/>
              <a:rect l="l" t="t" r="r" b="b"/>
              <a:pathLst>
                <a:path w="324485" h="324485">
                  <a:moveTo>
                    <a:pt x="306006" y="0"/>
                  </a:moveTo>
                  <a:lnTo>
                    <a:pt x="18008" y="0"/>
                  </a:lnTo>
                  <a:lnTo>
                    <a:pt x="11015" y="1418"/>
                  </a:lnTo>
                  <a:lnTo>
                    <a:pt x="5289" y="5283"/>
                  </a:lnTo>
                  <a:lnTo>
                    <a:pt x="1420" y="11004"/>
                  </a:lnTo>
                  <a:lnTo>
                    <a:pt x="0" y="17995"/>
                  </a:lnTo>
                  <a:lnTo>
                    <a:pt x="0" y="305981"/>
                  </a:lnTo>
                  <a:lnTo>
                    <a:pt x="1420" y="312972"/>
                  </a:lnTo>
                  <a:lnTo>
                    <a:pt x="5289" y="318693"/>
                  </a:lnTo>
                  <a:lnTo>
                    <a:pt x="11015" y="322558"/>
                  </a:lnTo>
                  <a:lnTo>
                    <a:pt x="18008" y="323977"/>
                  </a:lnTo>
                  <a:lnTo>
                    <a:pt x="306006" y="323977"/>
                  </a:lnTo>
                  <a:lnTo>
                    <a:pt x="312992" y="322558"/>
                  </a:lnTo>
                  <a:lnTo>
                    <a:pt x="318714" y="318693"/>
                  </a:lnTo>
                  <a:lnTo>
                    <a:pt x="322581" y="312972"/>
                  </a:lnTo>
                  <a:lnTo>
                    <a:pt x="324002" y="305981"/>
                  </a:lnTo>
                  <a:lnTo>
                    <a:pt x="324002" y="17995"/>
                  </a:lnTo>
                  <a:lnTo>
                    <a:pt x="322581" y="11004"/>
                  </a:lnTo>
                  <a:lnTo>
                    <a:pt x="318714" y="5283"/>
                  </a:lnTo>
                  <a:lnTo>
                    <a:pt x="312992" y="1418"/>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a:solidFill>
                    <a:prstClr val="black"/>
                  </a:solidFill>
                  <a:latin typeface="ＭＳ ゴシック" panose="020B0609070205080204" pitchFamily="49" charset="-128"/>
                  <a:ea typeface="ＭＳ ゴシック" panose="020B0609070205080204" pitchFamily="49" charset="-128"/>
                </a:rPr>
                <a:t>氏名</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29" name="bk object 19"/>
            <p:cNvSpPr/>
            <p:nvPr/>
          </p:nvSpPr>
          <p:spPr>
            <a:xfrm>
              <a:off x="4643996" y="4103960"/>
              <a:ext cx="324485" cy="324485"/>
            </a:xfrm>
            <a:custGeom>
              <a:avLst/>
              <a:gdLst/>
              <a:ahLst/>
              <a:cxnLst/>
              <a:rect l="l" t="t" r="r" b="b"/>
              <a:pathLst>
                <a:path w="324485" h="324485">
                  <a:moveTo>
                    <a:pt x="306006" y="0"/>
                  </a:moveTo>
                  <a:lnTo>
                    <a:pt x="17995" y="0"/>
                  </a:lnTo>
                  <a:lnTo>
                    <a:pt x="11010" y="1418"/>
                  </a:lnTo>
                  <a:lnTo>
                    <a:pt x="5287" y="5283"/>
                  </a:lnTo>
                  <a:lnTo>
                    <a:pt x="1420" y="11004"/>
                  </a:lnTo>
                  <a:lnTo>
                    <a:pt x="0" y="17995"/>
                  </a:lnTo>
                  <a:lnTo>
                    <a:pt x="0" y="305981"/>
                  </a:lnTo>
                  <a:lnTo>
                    <a:pt x="1420" y="312972"/>
                  </a:lnTo>
                  <a:lnTo>
                    <a:pt x="5287" y="318693"/>
                  </a:lnTo>
                  <a:lnTo>
                    <a:pt x="11010" y="322558"/>
                  </a:lnTo>
                  <a:lnTo>
                    <a:pt x="17995" y="323977"/>
                  </a:lnTo>
                  <a:lnTo>
                    <a:pt x="306006" y="323977"/>
                  </a:lnTo>
                  <a:lnTo>
                    <a:pt x="312992" y="322558"/>
                  </a:lnTo>
                  <a:lnTo>
                    <a:pt x="318714" y="318693"/>
                  </a:lnTo>
                  <a:lnTo>
                    <a:pt x="322581" y="312972"/>
                  </a:lnTo>
                  <a:lnTo>
                    <a:pt x="324002" y="305981"/>
                  </a:lnTo>
                  <a:lnTo>
                    <a:pt x="324002" y="17995"/>
                  </a:lnTo>
                  <a:lnTo>
                    <a:pt x="322581" y="11004"/>
                  </a:lnTo>
                  <a:lnTo>
                    <a:pt x="318714" y="5283"/>
                  </a:lnTo>
                  <a:lnTo>
                    <a:pt x="312992" y="1418"/>
                  </a:lnTo>
                  <a:lnTo>
                    <a:pt x="306006" y="0"/>
                  </a:lnTo>
                  <a:close/>
                </a:path>
              </a:pathLst>
            </a:custGeom>
            <a:solidFill>
              <a:schemeClr val="bg1">
                <a:lumMod val="75000"/>
              </a:schemeClr>
            </a:solidFill>
          </p:spPr>
          <p:txBody>
            <a:bodyPr wrap="square" lIns="36000" tIns="0" rIns="0" bIns="0" rtlCol="0" anchor="ctr" anchorCtr="0"/>
            <a:lstStyle/>
            <a:p>
              <a:pPr algn="ctr"/>
              <a:r>
                <a:rPr lang="ja-JP" altLang="en-US" sz="900" dirty="0">
                  <a:solidFill>
                    <a:prstClr val="black"/>
                  </a:solidFill>
                  <a:latin typeface="ＭＳ ゴシック" panose="020B0609070205080204" pitchFamily="49" charset="-128"/>
                  <a:ea typeface="ＭＳ ゴシック" panose="020B0609070205080204" pitchFamily="49" charset="-128"/>
                </a:rPr>
                <a:t>生年</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algn="ctr"/>
              <a:r>
                <a:rPr lang="ja-JP" altLang="en-US" sz="900" dirty="0">
                  <a:solidFill>
                    <a:prstClr val="black"/>
                  </a:solidFill>
                  <a:latin typeface="ＭＳ ゴシック" panose="020B0609070205080204" pitchFamily="49" charset="-128"/>
                  <a:ea typeface="ＭＳ ゴシック" panose="020B0609070205080204" pitchFamily="49" charset="-128"/>
                </a:rPr>
                <a:t>月日</a:t>
              </a:r>
              <a:endParaRPr sz="900" dirty="0">
                <a:solidFill>
                  <a:prstClr val="black"/>
                </a:solidFill>
                <a:latin typeface="ＭＳ ゴシック" panose="020B0609070205080204" pitchFamily="49" charset="-128"/>
                <a:ea typeface="ＭＳ ゴシック" panose="020B0609070205080204" pitchFamily="49" charset="-128"/>
              </a:endParaRPr>
            </a:p>
          </p:txBody>
        </p:sp>
        <p:sp>
          <p:nvSpPr>
            <p:cNvPr id="136" name="bk object 27"/>
            <p:cNvSpPr/>
            <p:nvPr/>
          </p:nvSpPr>
          <p:spPr>
            <a:xfrm>
              <a:off x="323989" y="4049947"/>
              <a:ext cx="216535" cy="936625"/>
            </a:xfrm>
            <a:custGeom>
              <a:avLst/>
              <a:gdLst/>
              <a:ahLst/>
              <a:cxnLst/>
              <a:rect l="l" t="t" r="r" b="b"/>
              <a:pathLst>
                <a:path w="216534" h="936625">
                  <a:moveTo>
                    <a:pt x="216001" y="0"/>
                  </a:moveTo>
                  <a:lnTo>
                    <a:pt x="36004" y="0"/>
                  </a:lnTo>
                  <a:lnTo>
                    <a:pt x="22025" y="2839"/>
                  </a:lnTo>
                  <a:lnTo>
                    <a:pt x="10577" y="10571"/>
                  </a:lnTo>
                  <a:lnTo>
                    <a:pt x="2841" y="22015"/>
                  </a:lnTo>
                  <a:lnTo>
                    <a:pt x="0" y="35991"/>
                  </a:lnTo>
                  <a:lnTo>
                    <a:pt x="0" y="900010"/>
                  </a:lnTo>
                  <a:lnTo>
                    <a:pt x="2841" y="913987"/>
                  </a:lnTo>
                  <a:lnTo>
                    <a:pt x="10577" y="925431"/>
                  </a:lnTo>
                  <a:lnTo>
                    <a:pt x="22025" y="933163"/>
                  </a:lnTo>
                  <a:lnTo>
                    <a:pt x="36004" y="936002"/>
                  </a:lnTo>
                  <a:lnTo>
                    <a:pt x="216001" y="936002"/>
                  </a:lnTo>
                  <a:lnTo>
                    <a:pt x="216001" y="0"/>
                  </a:lnTo>
                  <a:close/>
                </a:path>
              </a:pathLst>
            </a:custGeom>
            <a:solidFill>
              <a:srgbClr val="6D6E71"/>
            </a:solidFill>
          </p:spPr>
          <p:txBody>
            <a:bodyPr vert="eaVert" wrap="square" lIns="0" tIns="72000" rIns="0" bIns="0" rtlCol="0" anchor="ctr" anchorCtr="0"/>
            <a:lstStyle/>
            <a:p>
              <a:r>
                <a:rPr lang="ja-JP" altLang="en-US" sz="1000" b="1" dirty="0">
                  <a:solidFill>
                    <a:prstClr val="white"/>
                  </a:solidFill>
                  <a:latin typeface="ＭＳ ゴシック" panose="020B0609070205080204" pitchFamily="49" charset="-128"/>
                  <a:ea typeface="ＭＳ ゴシック" panose="020B0609070205080204" pitchFamily="49" charset="-128"/>
                </a:rPr>
                <a:t>　認定対象者欄</a:t>
              </a:r>
              <a:endParaRPr sz="1000" b="1" dirty="0">
                <a:solidFill>
                  <a:prstClr val="white"/>
                </a:solidFill>
                <a:latin typeface="ＭＳ ゴシック" panose="020B0609070205080204" pitchFamily="49" charset="-128"/>
                <a:ea typeface="ＭＳ ゴシック" panose="020B0609070205080204" pitchFamily="49" charset="-128"/>
              </a:endParaRPr>
            </a:p>
          </p:txBody>
        </p:sp>
        <p:sp>
          <p:nvSpPr>
            <p:cNvPr id="138" name="bk object 28"/>
            <p:cNvSpPr/>
            <p:nvPr/>
          </p:nvSpPr>
          <p:spPr>
            <a:xfrm>
              <a:off x="323989" y="4049947"/>
              <a:ext cx="6912609" cy="936625"/>
            </a:xfrm>
            <a:custGeom>
              <a:avLst/>
              <a:gdLst/>
              <a:ahLst/>
              <a:cxnLst/>
              <a:rect l="l" t="t" r="r" b="b"/>
              <a:pathLst>
                <a:path w="6912609" h="936625">
                  <a:moveTo>
                    <a:pt x="6912000" y="900010"/>
                  </a:moveTo>
                  <a:lnTo>
                    <a:pt x="6909160" y="913987"/>
                  </a:lnTo>
                  <a:lnTo>
                    <a:pt x="6901427" y="925431"/>
                  </a:lnTo>
                  <a:lnTo>
                    <a:pt x="6889979" y="933163"/>
                  </a:lnTo>
                  <a:lnTo>
                    <a:pt x="6875995" y="936002"/>
                  </a:lnTo>
                  <a:lnTo>
                    <a:pt x="36004" y="936002"/>
                  </a:lnTo>
                  <a:lnTo>
                    <a:pt x="22020" y="933163"/>
                  </a:lnTo>
                  <a:lnTo>
                    <a:pt x="10572" y="925431"/>
                  </a:lnTo>
                  <a:lnTo>
                    <a:pt x="2839" y="913987"/>
                  </a:lnTo>
                  <a:lnTo>
                    <a:pt x="0" y="900010"/>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900010"/>
                  </a:lnTo>
                  <a:close/>
                </a:path>
              </a:pathLst>
            </a:custGeom>
            <a:ln w="28803">
              <a:solidFill>
                <a:srgbClr val="231F20"/>
              </a:solidFill>
            </a:ln>
          </p:spPr>
          <p:txBody>
            <a:bodyPr wrap="square" lIns="0" tIns="0" rIns="0" bIns="0" rtlCol="0"/>
            <a:lstStyle/>
            <a:p>
              <a:endParaRPr>
                <a:solidFill>
                  <a:prstClr val="black"/>
                </a:solidFill>
              </a:endParaRPr>
            </a:p>
          </p:txBody>
        </p:sp>
        <p:sp>
          <p:nvSpPr>
            <p:cNvPr id="140" name="bk object 29"/>
            <p:cNvSpPr/>
            <p:nvPr/>
          </p:nvSpPr>
          <p:spPr>
            <a:xfrm>
              <a:off x="572433" y="4481950"/>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solidFill>
                  <a:prstClr val="black"/>
                </a:solidFill>
              </a:endParaRPr>
            </a:p>
          </p:txBody>
        </p:sp>
        <p:sp>
          <p:nvSpPr>
            <p:cNvPr id="142" name="object 78"/>
            <p:cNvSpPr txBox="1"/>
            <p:nvPr/>
          </p:nvSpPr>
          <p:spPr>
            <a:xfrm>
              <a:off x="5578712" y="4088961"/>
              <a:ext cx="1335334" cy="291961"/>
            </a:xfrm>
            <a:prstGeom prst="rect">
              <a:avLst/>
            </a:prstGeom>
          </p:spPr>
          <p:txBody>
            <a:bodyPr vert="horz" wrap="square" lIns="0" tIns="0" rIns="0" bIns="0" rtlCol="0">
              <a:noAutofit/>
            </a:bodyPr>
            <a:lstStyle/>
            <a:p>
              <a:pPr marL="12700">
                <a:lnSpc>
                  <a:spcPct val="150000"/>
                </a:lnSpc>
              </a:pPr>
              <a:endParaRPr lang="en-US" altLang="ja-JP" sz="800" dirty="0">
                <a:solidFill>
                  <a:srgbClr val="231F20"/>
                </a:solidFill>
                <a:latin typeface="ＭＳ ゴシック" panose="020B0609070205080204" pitchFamily="49" charset="-128"/>
                <a:ea typeface="ＭＳ ゴシック" panose="020B0609070205080204" pitchFamily="49" charset="-128"/>
                <a:cs typeface="Meiryo UI"/>
              </a:endParaRPr>
            </a:p>
            <a:p>
              <a:pPr marL="12700" algn="ctr">
                <a:lnSpc>
                  <a:spcPct val="150000"/>
                </a:lnSpc>
              </a:pP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solidFill>
                  <a:prstClr val="black"/>
                </a:solidFill>
                <a:latin typeface="ＭＳ ゴシック" panose="020B0609070205080204" pitchFamily="49" charset="-128"/>
                <a:ea typeface="ＭＳ ゴシック" panose="020B0609070205080204" pitchFamily="49" charset="-128"/>
                <a:cs typeface="Meiryo UI"/>
              </a:endParaRPr>
            </a:p>
          </p:txBody>
        </p:sp>
        <p:sp>
          <p:nvSpPr>
            <p:cNvPr id="146" name="object 82"/>
            <p:cNvSpPr/>
            <p:nvPr/>
          </p:nvSpPr>
          <p:spPr>
            <a:xfrm>
              <a:off x="596079" y="4714836"/>
              <a:ext cx="23065" cy="208632"/>
            </a:xfrm>
            <a:custGeom>
              <a:avLst/>
              <a:gdLst/>
              <a:ahLst/>
              <a:cxnLst/>
              <a:rect l="l" t="t" r="r" b="b"/>
              <a:pathLst>
                <a:path w="72389" h="414019">
                  <a:moveTo>
                    <a:pt x="71996" y="414020"/>
                  </a:moveTo>
                  <a:lnTo>
                    <a:pt x="36004" y="414020"/>
                  </a:lnTo>
                  <a:lnTo>
                    <a:pt x="22020" y="411180"/>
                  </a:lnTo>
                  <a:lnTo>
                    <a:pt x="10572" y="403448"/>
                  </a:lnTo>
                  <a:lnTo>
                    <a:pt x="2839" y="392004"/>
                  </a:lnTo>
                  <a:lnTo>
                    <a:pt x="0" y="378028"/>
                  </a:lnTo>
                  <a:lnTo>
                    <a:pt x="0" y="36004"/>
                  </a:lnTo>
                  <a:lnTo>
                    <a:pt x="2839" y="22025"/>
                  </a:lnTo>
                  <a:lnTo>
                    <a:pt x="10572" y="10577"/>
                  </a:lnTo>
                  <a:lnTo>
                    <a:pt x="22020" y="2841"/>
                  </a:lnTo>
                  <a:lnTo>
                    <a:pt x="36004" y="0"/>
                  </a:lnTo>
                  <a:lnTo>
                    <a:pt x="71996" y="0"/>
                  </a:lnTo>
                </a:path>
              </a:pathLst>
            </a:custGeom>
            <a:ln w="5397">
              <a:solidFill>
                <a:srgbClr val="221915"/>
              </a:solidFill>
            </a:ln>
          </p:spPr>
          <p:txBody>
            <a:bodyPr wrap="square" lIns="0" tIns="0" rIns="0" bIns="0" rtlCol="0"/>
            <a:lstStyle/>
            <a:p>
              <a:endParaRPr>
                <a:solidFill>
                  <a:prstClr val="black"/>
                </a:solidFill>
              </a:endParaRPr>
            </a:p>
          </p:txBody>
        </p:sp>
        <p:sp>
          <p:nvSpPr>
            <p:cNvPr id="158" name="object 83"/>
            <p:cNvSpPr/>
            <p:nvPr/>
          </p:nvSpPr>
          <p:spPr>
            <a:xfrm>
              <a:off x="1727861" y="4728882"/>
              <a:ext cx="15754" cy="208632"/>
            </a:xfrm>
            <a:custGeom>
              <a:avLst/>
              <a:gdLst/>
              <a:ahLst/>
              <a:cxnLst/>
              <a:rect l="l" t="t" r="r" b="b"/>
              <a:pathLst>
                <a:path w="72390" h="414019">
                  <a:moveTo>
                    <a:pt x="0" y="414020"/>
                  </a:moveTo>
                  <a:lnTo>
                    <a:pt x="35991" y="414020"/>
                  </a:lnTo>
                  <a:lnTo>
                    <a:pt x="49983" y="411180"/>
                  </a:lnTo>
                  <a:lnTo>
                    <a:pt x="61434" y="403448"/>
                  </a:lnTo>
                  <a:lnTo>
                    <a:pt x="69169" y="392004"/>
                  </a:lnTo>
                  <a:lnTo>
                    <a:pt x="72009" y="378028"/>
                  </a:lnTo>
                  <a:lnTo>
                    <a:pt x="72009" y="36004"/>
                  </a:lnTo>
                  <a:lnTo>
                    <a:pt x="69169" y="22025"/>
                  </a:lnTo>
                  <a:lnTo>
                    <a:pt x="61434" y="10577"/>
                  </a:lnTo>
                  <a:lnTo>
                    <a:pt x="49983" y="2841"/>
                  </a:lnTo>
                  <a:lnTo>
                    <a:pt x="35991" y="0"/>
                  </a:lnTo>
                  <a:lnTo>
                    <a:pt x="0" y="0"/>
                  </a:lnTo>
                </a:path>
              </a:pathLst>
            </a:custGeom>
            <a:ln w="5397">
              <a:solidFill>
                <a:srgbClr val="221915"/>
              </a:solidFill>
            </a:ln>
          </p:spPr>
          <p:txBody>
            <a:bodyPr wrap="square" lIns="0" tIns="0" rIns="0" bIns="0" rtlCol="0"/>
            <a:lstStyle/>
            <a:p>
              <a:endParaRPr>
                <a:solidFill>
                  <a:prstClr val="black"/>
                </a:solidFill>
              </a:endParaRPr>
            </a:p>
          </p:txBody>
        </p:sp>
        <p:sp>
          <p:nvSpPr>
            <p:cNvPr id="160" name="object 66"/>
            <p:cNvSpPr/>
            <p:nvPr/>
          </p:nvSpPr>
          <p:spPr>
            <a:xfrm>
              <a:off x="1866004" y="4549699"/>
              <a:ext cx="221292" cy="252095"/>
            </a:xfrm>
            <a:custGeom>
              <a:avLst/>
              <a:gdLst/>
              <a:ahLst/>
              <a:cxnLst/>
              <a:rect l="l" t="t" r="r" b="b"/>
              <a:pathLst>
                <a:path w="216535" h="252095">
                  <a:moveTo>
                    <a:pt x="215963" y="252018"/>
                  </a:moveTo>
                  <a:lnTo>
                    <a:pt x="0" y="252018"/>
                  </a:lnTo>
                  <a:lnTo>
                    <a:pt x="0" y="0"/>
                  </a:lnTo>
                  <a:lnTo>
                    <a:pt x="215963" y="0"/>
                  </a:lnTo>
                  <a:lnTo>
                    <a:pt x="215963" y="252018"/>
                  </a:lnTo>
                  <a:close/>
                </a:path>
              </a:pathLst>
            </a:custGeom>
            <a:ln w="5397">
              <a:solidFill>
                <a:srgbClr val="221915"/>
              </a:solidFill>
            </a:ln>
          </p:spPr>
          <p:txBody>
            <a:bodyPr wrap="square" lIns="0" tIns="0" rIns="0" bIns="0" rtlCol="0"/>
            <a:lstStyle/>
            <a:p>
              <a:endParaRPr>
                <a:solidFill>
                  <a:prstClr val="black"/>
                </a:solidFill>
              </a:endParaRPr>
            </a:p>
          </p:txBody>
        </p:sp>
        <p:sp>
          <p:nvSpPr>
            <p:cNvPr id="161" name="object 72"/>
            <p:cNvSpPr txBox="1"/>
            <p:nvPr/>
          </p:nvSpPr>
          <p:spPr>
            <a:xfrm>
              <a:off x="2103804" y="4502489"/>
              <a:ext cx="5132261" cy="461428"/>
            </a:xfrm>
            <a:prstGeom prst="rect">
              <a:avLst/>
            </a:prstGeom>
          </p:spPr>
          <p:txBody>
            <a:bodyPr vert="horz" wrap="square" lIns="0" tIns="0" rIns="0" bIns="0" rtlCol="0" anchor="ctr" anchorCtr="0">
              <a:noAutofit/>
            </a:bodyPr>
            <a:lstStyle/>
            <a:p>
              <a:pPr marL="12700"/>
              <a:r>
                <a:rPr lang="en-US" altLang="ja-JP" sz="900" dirty="0">
                  <a:solidFill>
                    <a:srgbClr val="231F20"/>
                  </a:solidFill>
                  <a:latin typeface="ＭＳ ゴシック" panose="020B0609070205080204" pitchFamily="49" charset="-128"/>
                  <a:ea typeface="ＭＳ ゴシック" panose="020B0609070205080204" pitchFamily="49" charset="-128"/>
                  <a:cs typeface="Meiryo UI"/>
                </a:rPr>
                <a:t>1.</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血漿分画製剤を投与している先天性血液凝固第</a:t>
              </a:r>
              <a:r>
                <a:rPr lang="en-US" altLang="ja-JP" sz="900" dirty="0">
                  <a:solidFill>
                    <a:srgbClr val="231F20"/>
                  </a:solidFill>
                  <a:latin typeface="ＭＳ ゴシック" panose="020B0609070205080204" pitchFamily="49" charset="-128"/>
                  <a:ea typeface="ＭＳ ゴシック" panose="020B0609070205080204" pitchFamily="49" charset="-128"/>
                  <a:cs typeface="Meiryo UI"/>
                </a:rPr>
                <a:t>Ⅷ</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因子障害又は先天性血液凝固</a:t>
              </a:r>
              <a:r>
                <a:rPr lang="en-US" altLang="ja-JP" sz="900" dirty="0">
                  <a:solidFill>
                    <a:srgbClr val="231F20"/>
                  </a:solidFill>
                  <a:latin typeface="ＭＳ ゴシック" panose="020B0609070205080204" pitchFamily="49" charset="-128"/>
                  <a:ea typeface="ＭＳ ゴシック" panose="020B0609070205080204" pitchFamily="49" charset="-128"/>
                  <a:cs typeface="Meiryo UI"/>
                </a:rPr>
                <a:t>Ⅸ</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因子障害</a:t>
              </a:r>
              <a:endParaRPr lang="en-US" altLang="ja-JP" sz="900"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en-US" altLang="ja-JP" sz="900" dirty="0">
                  <a:solidFill>
                    <a:srgbClr val="231F20"/>
                  </a:solidFill>
                  <a:latin typeface="ＭＳ ゴシック" panose="020B0609070205080204" pitchFamily="49" charset="-128"/>
                  <a:ea typeface="ＭＳ ゴシック" panose="020B0609070205080204" pitchFamily="49" charset="-128"/>
                  <a:cs typeface="Meiryo UI"/>
                </a:rPr>
                <a:t>2.</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人工腎臓を実施している慢性腎不全</a:t>
              </a:r>
              <a:endParaRPr lang="en-US" altLang="ja-JP" sz="900"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en-US" altLang="ja-JP" sz="900" dirty="0">
                  <a:solidFill>
                    <a:srgbClr val="231F20"/>
                  </a:solidFill>
                  <a:latin typeface="ＭＳ ゴシック" panose="020B0609070205080204" pitchFamily="49" charset="-128"/>
                  <a:ea typeface="ＭＳ ゴシック" panose="020B0609070205080204" pitchFamily="49" charset="-128"/>
                  <a:cs typeface="Meiryo UI"/>
                </a:rPr>
                <a:t>3.</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抗ｳｲﾙｽ剤を投与している後天性免疫不全症候群</a:t>
              </a:r>
              <a:r>
                <a:rPr lang="en-US" altLang="ja-JP" sz="900" dirty="0">
                  <a:solidFill>
                    <a:srgbClr val="231F20"/>
                  </a:solidFill>
                  <a:latin typeface="ＭＳ ゴシック" panose="020B0609070205080204" pitchFamily="49" charset="-128"/>
                  <a:ea typeface="ＭＳ ゴシック" panose="020B0609070205080204" pitchFamily="49" charset="-128"/>
                  <a:cs typeface="Meiryo UI"/>
                </a:rPr>
                <a:t>(HIV</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感染を含み</a:t>
              </a:r>
              <a:r>
                <a:rPr lang="en-US" altLang="ja-JP" sz="9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厚生労働大臣の定める者に係るも</a:t>
              </a:r>
              <a:endParaRPr lang="en-US" altLang="ja-JP" sz="900"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のに限る。</a:t>
              </a:r>
              <a:r>
                <a:rPr lang="en-US" altLang="ja-JP" sz="800" dirty="0">
                  <a:solidFill>
                    <a:srgbClr val="231F20"/>
                  </a:solidFill>
                  <a:latin typeface="ＭＳ ゴシック" panose="020B0609070205080204" pitchFamily="49" charset="-128"/>
                  <a:ea typeface="ＭＳ ゴシック" panose="020B0609070205080204" pitchFamily="49" charset="-128"/>
                  <a:cs typeface="Meiryo UI"/>
                </a:rPr>
                <a:t>)</a:t>
              </a:r>
            </a:p>
          </p:txBody>
        </p:sp>
      </p:grpSp>
      <p:grpSp>
        <p:nvGrpSpPr>
          <p:cNvPr id="213" name="グループ化 212"/>
          <p:cNvGrpSpPr/>
          <p:nvPr/>
        </p:nvGrpSpPr>
        <p:grpSpPr>
          <a:xfrm>
            <a:off x="344337" y="5795869"/>
            <a:ext cx="6912077" cy="2083121"/>
            <a:chOff x="323989" y="7074486"/>
            <a:chExt cx="6912077" cy="2083121"/>
          </a:xfrm>
        </p:grpSpPr>
        <p:sp>
          <p:nvSpPr>
            <p:cNvPr id="214" name="bk object 25"/>
            <p:cNvSpPr/>
            <p:nvPr/>
          </p:nvSpPr>
          <p:spPr>
            <a:xfrm>
              <a:off x="539507" y="7657653"/>
              <a:ext cx="1097255" cy="1296035"/>
            </a:xfrm>
            <a:custGeom>
              <a:avLst/>
              <a:gdLst/>
              <a:ahLst/>
              <a:cxnLst/>
              <a:rect l="l" t="t" r="r" b="b"/>
              <a:pathLst>
                <a:path w="906780" h="1296034">
                  <a:moveTo>
                    <a:pt x="881087" y="0"/>
                  </a:moveTo>
                  <a:lnTo>
                    <a:pt x="25628" y="0"/>
                  </a:lnTo>
                  <a:lnTo>
                    <a:pt x="15676" y="2019"/>
                  </a:lnTo>
                  <a:lnTo>
                    <a:pt x="7527" y="7519"/>
                  </a:lnTo>
                  <a:lnTo>
                    <a:pt x="2022" y="15660"/>
                  </a:lnTo>
                  <a:lnTo>
                    <a:pt x="0" y="25603"/>
                  </a:lnTo>
                  <a:lnTo>
                    <a:pt x="0" y="1270393"/>
                  </a:lnTo>
                  <a:lnTo>
                    <a:pt x="2022" y="1280337"/>
                  </a:lnTo>
                  <a:lnTo>
                    <a:pt x="7527" y="1288483"/>
                  </a:lnTo>
                  <a:lnTo>
                    <a:pt x="15676" y="1293987"/>
                  </a:lnTo>
                  <a:lnTo>
                    <a:pt x="25628" y="1296009"/>
                  </a:lnTo>
                  <a:lnTo>
                    <a:pt x="881087" y="1296009"/>
                  </a:lnTo>
                  <a:lnTo>
                    <a:pt x="891032" y="1293987"/>
                  </a:lnTo>
                  <a:lnTo>
                    <a:pt x="899177" y="1288483"/>
                  </a:lnTo>
                  <a:lnTo>
                    <a:pt x="904681" y="1280337"/>
                  </a:lnTo>
                  <a:lnTo>
                    <a:pt x="906703" y="1270393"/>
                  </a:lnTo>
                  <a:lnTo>
                    <a:pt x="906703" y="25603"/>
                  </a:lnTo>
                  <a:lnTo>
                    <a:pt x="904681" y="15660"/>
                  </a:lnTo>
                  <a:lnTo>
                    <a:pt x="899177" y="7519"/>
                  </a:lnTo>
                  <a:lnTo>
                    <a:pt x="891032" y="2019"/>
                  </a:lnTo>
                  <a:lnTo>
                    <a:pt x="881087" y="0"/>
                  </a:lnTo>
                  <a:close/>
                </a:path>
              </a:pathLst>
            </a:custGeom>
            <a:solidFill>
              <a:schemeClr val="bg1">
                <a:lumMod val="75000"/>
              </a:schemeClr>
            </a:solidFill>
          </p:spPr>
          <p:txBody>
            <a:bodyPr wrap="none" lIns="36000" tIns="36000" rIns="0" bIns="0" rtlCol="0"/>
            <a:lstStyle/>
            <a:p>
              <a:r>
                <a:rPr lang="ja-JP" altLang="en-US" sz="900" b="1" dirty="0">
                  <a:latin typeface="ＭＳ ゴシック" panose="020B0609070205080204" pitchFamily="49" charset="-128"/>
                  <a:ea typeface="ＭＳ ゴシック" panose="020B0609070205080204" pitchFamily="49" charset="-128"/>
                </a:rPr>
                <a:t>医療機関の所在地</a:t>
              </a:r>
              <a:endParaRPr lang="en-US" altLang="ja-JP" sz="900" b="1" dirty="0">
                <a:latin typeface="ＭＳ ゴシック" panose="020B0609070205080204" pitchFamily="49" charset="-128"/>
                <a:ea typeface="ＭＳ ゴシック" panose="020B0609070205080204" pitchFamily="49" charset="-128"/>
              </a:endParaRPr>
            </a:p>
            <a:p>
              <a:endParaRPr lang="en-US" sz="900" b="1" dirty="0">
                <a:latin typeface="ＭＳ ゴシック" panose="020B0609070205080204" pitchFamily="49" charset="-128"/>
                <a:ea typeface="ＭＳ ゴシック" panose="020B0609070205080204" pitchFamily="49" charset="-128"/>
              </a:endParaRPr>
            </a:p>
            <a:p>
              <a:r>
                <a:rPr lang="ja-JP" altLang="en-US" sz="900" b="1" dirty="0">
                  <a:latin typeface="ＭＳ ゴシック" panose="020B0609070205080204" pitchFamily="49" charset="-128"/>
                  <a:ea typeface="ＭＳ ゴシック" panose="020B0609070205080204" pitchFamily="49" charset="-128"/>
                </a:rPr>
                <a:t> 医療機関の名称</a:t>
              </a:r>
              <a:endParaRPr lang="en-US" altLang="ja-JP" sz="900" b="1" dirty="0">
                <a:latin typeface="ＭＳ ゴシック" panose="020B0609070205080204" pitchFamily="49" charset="-128"/>
                <a:ea typeface="ＭＳ ゴシック" panose="020B0609070205080204" pitchFamily="49" charset="-128"/>
              </a:endParaRPr>
            </a:p>
            <a:p>
              <a:endParaRPr lang="en-US" sz="900" b="1" dirty="0">
                <a:latin typeface="ＭＳ ゴシック" panose="020B0609070205080204" pitchFamily="49" charset="-128"/>
                <a:ea typeface="ＭＳ ゴシック" panose="020B0609070205080204" pitchFamily="49" charset="-128"/>
              </a:endParaRPr>
            </a:p>
            <a:p>
              <a:r>
                <a:rPr lang="ja-JP" altLang="en-US" sz="900" b="1" dirty="0">
                  <a:latin typeface="ＭＳ ゴシック" panose="020B0609070205080204" pitchFamily="49" charset="-128"/>
                  <a:ea typeface="ＭＳ ゴシック" panose="020B0609070205080204" pitchFamily="49" charset="-128"/>
                </a:rPr>
                <a:t> 医 師 の 氏 名</a:t>
              </a:r>
              <a:endParaRPr lang="en-US" altLang="ja-JP" sz="900" b="1" dirty="0">
                <a:latin typeface="ＭＳ ゴシック" panose="020B0609070205080204" pitchFamily="49" charset="-128"/>
                <a:ea typeface="ＭＳ ゴシック" panose="020B0609070205080204" pitchFamily="49" charset="-128"/>
              </a:endParaRPr>
            </a:p>
            <a:p>
              <a:endParaRPr lang="en-US" sz="900" b="1" dirty="0">
                <a:latin typeface="ＭＳ ゴシック" panose="020B0609070205080204" pitchFamily="49" charset="-128"/>
                <a:ea typeface="ＭＳ ゴシック" panose="020B0609070205080204" pitchFamily="49" charset="-128"/>
              </a:endParaRPr>
            </a:p>
            <a:p>
              <a:r>
                <a:rPr lang="ja-JP" altLang="en-US" sz="900" b="1" dirty="0">
                  <a:latin typeface="ＭＳ ゴシック" panose="020B0609070205080204" pitchFamily="49" charset="-128"/>
                  <a:ea typeface="ＭＳ ゴシック" panose="020B0609070205080204" pitchFamily="49" charset="-128"/>
                </a:rPr>
                <a:t> 電　話　番　号</a:t>
              </a:r>
              <a:endParaRPr sz="900" b="1" dirty="0">
                <a:latin typeface="ＭＳ ゴシック" panose="020B0609070205080204" pitchFamily="49" charset="-128"/>
                <a:ea typeface="ＭＳ ゴシック" panose="020B0609070205080204" pitchFamily="49" charset="-128"/>
              </a:endParaRPr>
            </a:p>
          </p:txBody>
        </p:sp>
        <p:sp>
          <p:nvSpPr>
            <p:cNvPr id="215" name="bk object 26"/>
            <p:cNvSpPr/>
            <p:nvPr/>
          </p:nvSpPr>
          <p:spPr>
            <a:xfrm>
              <a:off x="323989" y="7074486"/>
              <a:ext cx="216535" cy="1872614"/>
            </a:xfrm>
            <a:custGeom>
              <a:avLst/>
              <a:gdLst/>
              <a:ahLst/>
              <a:cxnLst/>
              <a:rect l="l" t="t" r="r" b="b"/>
              <a:pathLst>
                <a:path w="216534" h="1872615">
                  <a:moveTo>
                    <a:pt x="216001" y="0"/>
                  </a:moveTo>
                  <a:lnTo>
                    <a:pt x="36004" y="0"/>
                  </a:lnTo>
                  <a:lnTo>
                    <a:pt x="22025" y="2839"/>
                  </a:lnTo>
                  <a:lnTo>
                    <a:pt x="10577" y="10572"/>
                  </a:lnTo>
                  <a:lnTo>
                    <a:pt x="2841" y="22020"/>
                  </a:lnTo>
                  <a:lnTo>
                    <a:pt x="0" y="36004"/>
                  </a:lnTo>
                  <a:lnTo>
                    <a:pt x="0" y="1836000"/>
                  </a:lnTo>
                  <a:lnTo>
                    <a:pt x="2841" y="1849984"/>
                  </a:lnTo>
                  <a:lnTo>
                    <a:pt x="10577" y="1861432"/>
                  </a:lnTo>
                  <a:lnTo>
                    <a:pt x="22025" y="1869165"/>
                  </a:lnTo>
                  <a:lnTo>
                    <a:pt x="36004" y="1872005"/>
                  </a:lnTo>
                  <a:lnTo>
                    <a:pt x="216001" y="1872005"/>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latin typeface="ＭＳ ゴシック" panose="020B0609070205080204" pitchFamily="49" charset="-128"/>
                  <a:ea typeface="ＭＳ ゴシック" panose="020B0609070205080204" pitchFamily="49" charset="-128"/>
                </a:rPr>
                <a:t>医師の意見欄</a:t>
              </a:r>
              <a:endParaRPr sz="1000" b="1" dirty="0">
                <a:solidFill>
                  <a:schemeClr val="bg1"/>
                </a:solidFill>
                <a:latin typeface="ＭＳ ゴシック" panose="020B0609070205080204" pitchFamily="49" charset="-128"/>
                <a:ea typeface="ＭＳ ゴシック" panose="020B0609070205080204" pitchFamily="49" charset="-128"/>
              </a:endParaRPr>
            </a:p>
          </p:txBody>
        </p:sp>
        <p:sp>
          <p:nvSpPr>
            <p:cNvPr id="216" name="bk object 31"/>
            <p:cNvSpPr/>
            <p:nvPr/>
          </p:nvSpPr>
          <p:spPr>
            <a:xfrm>
              <a:off x="539991" y="73264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p>
          </p:txBody>
        </p:sp>
        <p:sp>
          <p:nvSpPr>
            <p:cNvPr id="217" name="object 14"/>
            <p:cNvSpPr/>
            <p:nvPr/>
          </p:nvSpPr>
          <p:spPr>
            <a:xfrm>
              <a:off x="324002" y="7081074"/>
              <a:ext cx="6911975" cy="1872614"/>
            </a:xfrm>
            <a:custGeom>
              <a:avLst/>
              <a:gdLst/>
              <a:ahLst/>
              <a:cxnLst/>
              <a:rect l="l" t="t" r="r" b="b"/>
              <a:pathLst>
                <a:path w="6911975" h="1872615">
                  <a:moveTo>
                    <a:pt x="6911987" y="1836000"/>
                  </a:moveTo>
                  <a:lnTo>
                    <a:pt x="6909148" y="1849984"/>
                  </a:lnTo>
                  <a:lnTo>
                    <a:pt x="6901414" y="1861432"/>
                  </a:lnTo>
                  <a:lnTo>
                    <a:pt x="6889967" y="1869165"/>
                  </a:lnTo>
                  <a:lnTo>
                    <a:pt x="6875983" y="1872005"/>
                  </a:lnTo>
                  <a:lnTo>
                    <a:pt x="35991" y="1872005"/>
                  </a:lnTo>
                  <a:lnTo>
                    <a:pt x="22015" y="1869165"/>
                  </a:lnTo>
                  <a:lnTo>
                    <a:pt x="10571" y="1861432"/>
                  </a:lnTo>
                  <a:lnTo>
                    <a:pt x="2839" y="1849984"/>
                  </a:lnTo>
                  <a:lnTo>
                    <a:pt x="0" y="1836000"/>
                  </a:lnTo>
                  <a:lnTo>
                    <a:pt x="0" y="36004"/>
                  </a:lnTo>
                  <a:lnTo>
                    <a:pt x="2839" y="22020"/>
                  </a:lnTo>
                  <a:lnTo>
                    <a:pt x="10571" y="10572"/>
                  </a:lnTo>
                  <a:lnTo>
                    <a:pt x="22015" y="2839"/>
                  </a:lnTo>
                  <a:lnTo>
                    <a:pt x="35991" y="0"/>
                  </a:lnTo>
                  <a:lnTo>
                    <a:pt x="6875983" y="0"/>
                  </a:lnTo>
                  <a:lnTo>
                    <a:pt x="6889967" y="2839"/>
                  </a:lnTo>
                  <a:lnTo>
                    <a:pt x="6901414" y="10572"/>
                  </a:lnTo>
                  <a:lnTo>
                    <a:pt x="6909148" y="22020"/>
                  </a:lnTo>
                  <a:lnTo>
                    <a:pt x="6911987" y="36004"/>
                  </a:lnTo>
                  <a:lnTo>
                    <a:pt x="6911987" y="1836000"/>
                  </a:lnTo>
                  <a:close/>
                </a:path>
              </a:pathLst>
            </a:custGeom>
            <a:ln w="28803">
              <a:solidFill>
                <a:srgbClr val="231F20"/>
              </a:solidFill>
            </a:ln>
          </p:spPr>
          <p:txBody>
            <a:bodyPr wrap="square" lIns="0" tIns="0" rIns="0" bIns="0" rtlCol="0"/>
            <a:lstStyle/>
            <a:p>
              <a:endParaRPr/>
            </a:p>
          </p:txBody>
        </p:sp>
        <p:sp>
          <p:nvSpPr>
            <p:cNvPr id="218" name="object 78"/>
            <p:cNvSpPr txBox="1"/>
            <p:nvPr/>
          </p:nvSpPr>
          <p:spPr>
            <a:xfrm>
              <a:off x="556940" y="7130853"/>
              <a:ext cx="6592232" cy="138499"/>
            </a:xfrm>
            <a:prstGeom prst="rect">
              <a:avLst/>
            </a:prstGeom>
          </p:spPr>
          <p:txBody>
            <a:bodyPr vert="horz" wrap="square" lIns="0" tIns="0" rIns="0" bIns="0" rtlCol="0">
              <a:spAutoFit/>
            </a:bodyPr>
            <a:lstStyle/>
            <a:p>
              <a:pPr marL="12700"/>
              <a:r>
                <a:rPr lang="ja-JP" altLang="en-US" sz="900" dirty="0">
                  <a:latin typeface="ＭＳ ゴシック" panose="020B0609070205080204" pitchFamily="49" charset="-128"/>
                  <a:ea typeface="ＭＳ ゴシック" panose="020B0609070205080204" pitchFamily="49" charset="-128"/>
                  <a:cs typeface="Meiryo UI"/>
                </a:rPr>
                <a:t>下記に医師の証明を受けるか、もしくは診断書等の疾病にかかったことを証明する書類を添付ください。</a:t>
              </a:r>
              <a:endParaRPr sz="900" dirty="0">
                <a:latin typeface="ＭＳ ゴシック" panose="020B0609070205080204" pitchFamily="49" charset="-128"/>
                <a:ea typeface="ＭＳ ゴシック" panose="020B0609070205080204" pitchFamily="49" charset="-128"/>
                <a:cs typeface="Meiryo UI"/>
              </a:endParaRPr>
            </a:p>
          </p:txBody>
        </p:sp>
        <p:sp>
          <p:nvSpPr>
            <p:cNvPr id="219" name="object 78"/>
            <p:cNvSpPr txBox="1"/>
            <p:nvPr/>
          </p:nvSpPr>
          <p:spPr>
            <a:xfrm>
              <a:off x="4526905" y="7383829"/>
              <a:ext cx="2299947" cy="153888"/>
            </a:xfrm>
            <a:prstGeom prst="rect">
              <a:avLst/>
            </a:prstGeom>
          </p:spPr>
          <p:txBody>
            <a:bodyPr vert="horz" wrap="square" lIns="0" tIns="0" rIns="0" bIns="0" rtlCol="0">
              <a:spAutoFit/>
            </a:bodyPr>
            <a:lstStyle/>
            <a:p>
              <a:pPr marL="12700"/>
              <a:r>
                <a:rPr lang="ja-JP" altLang="en-US" sz="1000" dirty="0">
                  <a:solidFill>
                    <a:srgbClr val="231F20"/>
                  </a:solidFill>
                  <a:latin typeface="ＭＳ ゴシック" panose="020B0609070205080204" pitchFamily="49" charset="-128"/>
                  <a:ea typeface="ＭＳ ゴシック" panose="020B0609070205080204" pitchFamily="49" charset="-128"/>
                  <a:cs typeface="Meiryo UI"/>
                </a:rPr>
                <a:t>令和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月　　  日</a:t>
              </a:r>
              <a:endParaRPr sz="800" dirty="0">
                <a:latin typeface="ＭＳ ゴシック" panose="020B0609070205080204" pitchFamily="49" charset="-128"/>
                <a:ea typeface="ＭＳ ゴシック" panose="020B0609070205080204" pitchFamily="49" charset="-128"/>
                <a:cs typeface="Meiryo UI"/>
              </a:endParaRPr>
            </a:p>
          </p:txBody>
        </p:sp>
        <p:sp>
          <p:nvSpPr>
            <p:cNvPr id="220" name="object 78"/>
            <p:cNvSpPr txBox="1"/>
            <p:nvPr/>
          </p:nvSpPr>
          <p:spPr>
            <a:xfrm>
              <a:off x="609898" y="7383829"/>
              <a:ext cx="2956791" cy="138499"/>
            </a:xfrm>
            <a:prstGeom prst="rect">
              <a:avLst/>
            </a:prstGeom>
          </p:spPr>
          <p:txBody>
            <a:bodyPr vert="horz" wrap="square" lIns="0" tIns="0" rIns="0" bIns="0" rtlCol="0">
              <a:spAutoFit/>
            </a:bodyPr>
            <a:lstStyle/>
            <a:p>
              <a:pPr marL="12700"/>
              <a:r>
                <a:rPr lang="ja-JP" altLang="en-US" sz="900" dirty="0">
                  <a:latin typeface="ＭＳ ゴシック" panose="020B0609070205080204" pitchFamily="49" charset="-128"/>
                  <a:ea typeface="ＭＳ ゴシック" panose="020B0609070205080204" pitchFamily="49" charset="-128"/>
                  <a:cs typeface="Meiryo UI"/>
                </a:rPr>
                <a:t>上記のとおり診断を受けていることに相違ありません。</a:t>
              </a:r>
              <a:endParaRPr sz="900" dirty="0">
                <a:latin typeface="ＭＳ ゴシック" panose="020B0609070205080204" pitchFamily="49" charset="-128"/>
                <a:ea typeface="ＭＳ ゴシック" panose="020B0609070205080204" pitchFamily="49" charset="-128"/>
                <a:cs typeface="Meiryo UI"/>
              </a:endParaRPr>
            </a:p>
          </p:txBody>
        </p:sp>
        <p:sp>
          <p:nvSpPr>
            <p:cNvPr id="221" name="object 131"/>
            <p:cNvSpPr txBox="1"/>
            <p:nvPr/>
          </p:nvSpPr>
          <p:spPr>
            <a:xfrm>
              <a:off x="1636852" y="8730943"/>
              <a:ext cx="2134269" cy="123111"/>
            </a:xfrm>
            <a:prstGeom prst="rect">
              <a:avLst/>
            </a:prstGeom>
          </p:spPr>
          <p:txBody>
            <a:bodyPr vert="horz" wrap="square" lIns="0" tIns="0" rIns="0" bIns="0" rtlCol="0">
              <a:spAutoFit/>
            </a:bodyPr>
            <a:lstStyle/>
            <a:p>
              <a:pPr marL="12700"/>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223" name="object 78"/>
            <p:cNvSpPr txBox="1"/>
            <p:nvPr/>
          </p:nvSpPr>
          <p:spPr>
            <a:xfrm>
              <a:off x="4574647" y="9019108"/>
              <a:ext cx="2299947" cy="138499"/>
            </a:xfrm>
            <a:prstGeom prst="rect">
              <a:avLst/>
            </a:prstGeom>
          </p:spPr>
          <p:txBody>
            <a:bodyPr vert="horz" wrap="square" lIns="0" tIns="0" rIns="0" bIns="0" rtlCol="0">
              <a:spAutoFit/>
            </a:bodyPr>
            <a:lstStyle/>
            <a:p>
              <a:pPr marL="12700"/>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令和　 　　</a:t>
              </a:r>
              <a:r>
                <a:rPr sz="900" dirty="0">
                  <a:solidFill>
                    <a:srgbClr val="231F20"/>
                  </a:solidFill>
                  <a:latin typeface="ＭＳ ゴシック" panose="020B0609070205080204" pitchFamily="49" charset="-128"/>
                  <a:ea typeface="ＭＳ ゴシック" panose="020B0609070205080204" pitchFamily="49" charset="-128"/>
                  <a:cs typeface="Meiryo UI"/>
                </a:rPr>
                <a:t>年</a:t>
              </a:r>
              <a:r>
                <a:rPr lang="ja-JP" altLang="en-US" sz="900" dirty="0">
                  <a:solidFill>
                    <a:srgbClr val="231F20"/>
                  </a:solidFill>
                  <a:latin typeface="ＭＳ ゴシック" panose="020B0609070205080204" pitchFamily="49" charset="-128"/>
                  <a:ea typeface="ＭＳ ゴシック" panose="020B0609070205080204" pitchFamily="49" charset="-128"/>
                  <a:cs typeface="Meiryo UI"/>
                </a:rPr>
                <a:t>　　　　月　　　　日</a:t>
              </a:r>
              <a:endParaRPr sz="900" dirty="0">
                <a:latin typeface="ＭＳ ゴシック" panose="020B0609070205080204" pitchFamily="49" charset="-128"/>
                <a:ea typeface="ＭＳ ゴシック" panose="020B0609070205080204" pitchFamily="49" charset="-128"/>
                <a:cs typeface="Meiryo UI"/>
              </a:endParaRPr>
            </a:p>
          </p:txBody>
        </p:sp>
        <p:sp>
          <p:nvSpPr>
            <p:cNvPr id="224" name="object 78"/>
            <p:cNvSpPr txBox="1"/>
            <p:nvPr/>
          </p:nvSpPr>
          <p:spPr>
            <a:xfrm>
              <a:off x="369608" y="9019108"/>
              <a:ext cx="3946852" cy="138499"/>
            </a:xfrm>
            <a:prstGeom prst="rect">
              <a:avLst/>
            </a:prstGeom>
          </p:spPr>
          <p:txBody>
            <a:bodyPr vert="horz" wrap="square" lIns="0" tIns="0" rIns="0" bIns="0" rtlCol="0">
              <a:spAutoFit/>
            </a:bodyPr>
            <a:lstStyle/>
            <a:p>
              <a:pPr marL="12700"/>
              <a:r>
                <a:rPr lang="ja-JP" altLang="en-US" sz="900" dirty="0">
                  <a:latin typeface="ＭＳ ゴシック" panose="020B0609070205080204" pitchFamily="49" charset="-128"/>
                  <a:ea typeface="ＭＳ ゴシック" panose="020B0609070205080204" pitchFamily="49" charset="-128"/>
                  <a:cs typeface="Meiryo UI"/>
                </a:rPr>
                <a:t>上記のとおり健康保険特定疾病療養受療証の交付を申請します。</a:t>
              </a:r>
              <a:endParaRPr sz="900" dirty="0">
                <a:latin typeface="ＭＳ ゴシック" panose="020B0609070205080204" pitchFamily="49" charset="-128"/>
                <a:ea typeface="ＭＳ ゴシック" panose="020B0609070205080204" pitchFamily="49" charset="-128"/>
                <a:cs typeface="Meiryo UI"/>
              </a:endParaRPr>
            </a:p>
          </p:txBody>
        </p:sp>
      </p:grpSp>
      <p:grpSp>
        <p:nvGrpSpPr>
          <p:cNvPr id="91" name="グループ化 90"/>
          <p:cNvGrpSpPr/>
          <p:nvPr/>
        </p:nvGrpSpPr>
        <p:grpSpPr>
          <a:xfrm>
            <a:off x="319747" y="1590849"/>
            <a:ext cx="6912609" cy="2355114"/>
            <a:chOff x="323989" y="1619986"/>
            <a:chExt cx="6912609" cy="2355114"/>
          </a:xfrm>
        </p:grpSpPr>
        <p:sp>
          <p:nvSpPr>
            <p:cNvPr id="96" name="object 6"/>
            <p:cNvSpPr/>
            <p:nvPr/>
          </p:nvSpPr>
          <p:spPr>
            <a:xfrm>
              <a:off x="533326" y="3491070"/>
              <a:ext cx="814950" cy="464903"/>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latin typeface="ＭＳ ゴシック" panose="020B0609070205080204" pitchFamily="49" charset="-128"/>
                  <a:ea typeface="ＭＳ ゴシック" panose="020B0609070205080204" pitchFamily="49" charset="-128"/>
                  <a:cs typeface="PMingLiU"/>
                </a:rPr>
                <a:t>電話番号</a:t>
              </a:r>
              <a:endParaRPr lang="en-US" altLang="ja-JP" sz="900" dirty="0">
                <a:latin typeface="ＭＳ ゴシック" panose="020B0609070205080204" pitchFamily="49" charset="-128"/>
                <a:ea typeface="ＭＳ ゴシック" panose="020B0609070205080204" pitchFamily="49" charset="-128"/>
                <a:cs typeface="PMingLiU"/>
              </a:endParaRPr>
            </a:p>
            <a:p>
              <a:pPr algn="ctr"/>
              <a:r>
                <a:rPr lang="ja-JP" altLang="en-US" sz="700" dirty="0">
                  <a:latin typeface="ＭＳ ゴシック" panose="020B0609070205080204" pitchFamily="49" charset="-128"/>
                  <a:ea typeface="ＭＳ ゴシック" panose="020B0609070205080204" pitchFamily="49" charset="-128"/>
                  <a:cs typeface="PMingLiU"/>
                </a:rPr>
                <a:t>（日中の連絡先）</a:t>
              </a:r>
            </a:p>
          </p:txBody>
        </p:sp>
        <p:sp>
          <p:nvSpPr>
            <p:cNvPr id="98" name="object 6"/>
            <p:cNvSpPr/>
            <p:nvPr/>
          </p:nvSpPr>
          <p:spPr>
            <a:xfrm>
              <a:off x="544053" y="2988132"/>
              <a:ext cx="810405" cy="502850"/>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住所</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04" name="object 6"/>
            <p:cNvSpPr/>
            <p:nvPr/>
          </p:nvSpPr>
          <p:spPr>
            <a:xfrm>
              <a:off x="544966" y="2372915"/>
              <a:ext cx="810405" cy="615077"/>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氏</a:t>
              </a:r>
              <a:r>
                <a:rPr lang="ja-JP" altLang="en-US" sz="900" spc="-225" dirty="0">
                  <a:solidFill>
                    <a:srgbClr val="231F20"/>
                  </a:solidFill>
                  <a:latin typeface="ＭＳ ゴシック" panose="020B0609070205080204" pitchFamily="49" charset="-128"/>
                  <a:ea typeface="ＭＳ ゴシック" panose="020B0609070205080204" pitchFamily="49" charset="-128"/>
                  <a:cs typeface="PMingLiU"/>
                </a:rPr>
                <a:t>名</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07" name="object 6"/>
            <p:cNvSpPr/>
            <p:nvPr/>
          </p:nvSpPr>
          <p:spPr>
            <a:xfrm>
              <a:off x="544966" y="1632197"/>
              <a:ext cx="810405" cy="743795"/>
            </a:xfrm>
            <a:custGeom>
              <a:avLst/>
              <a:gdLst/>
              <a:ahLst/>
              <a:cxnLst/>
              <a:rect l="l" t="t" r="r" b="b"/>
              <a:pathLst>
                <a:path w="1008380" h="2088514">
                  <a:moveTo>
                    <a:pt x="1007986" y="0"/>
                  </a:moveTo>
                  <a:lnTo>
                    <a:pt x="35991" y="0"/>
                  </a:lnTo>
                  <a:lnTo>
                    <a:pt x="22015" y="2839"/>
                  </a:lnTo>
                  <a:lnTo>
                    <a:pt x="10571" y="10571"/>
                  </a:lnTo>
                  <a:lnTo>
                    <a:pt x="2839" y="22015"/>
                  </a:lnTo>
                  <a:lnTo>
                    <a:pt x="0" y="35991"/>
                  </a:lnTo>
                  <a:lnTo>
                    <a:pt x="0" y="2052002"/>
                  </a:lnTo>
                  <a:lnTo>
                    <a:pt x="2839" y="2065979"/>
                  </a:lnTo>
                  <a:lnTo>
                    <a:pt x="10571" y="2077423"/>
                  </a:lnTo>
                  <a:lnTo>
                    <a:pt x="22015" y="2085154"/>
                  </a:lnTo>
                  <a:lnTo>
                    <a:pt x="35991" y="2087994"/>
                  </a:lnTo>
                  <a:lnTo>
                    <a:pt x="1007986" y="2087994"/>
                  </a:lnTo>
                  <a:lnTo>
                    <a:pt x="1007986" y="0"/>
                  </a:lnTo>
                  <a:close/>
                </a:path>
              </a:pathLst>
            </a:custGeom>
            <a:solidFill>
              <a:schemeClr val="bg1">
                <a:lumMod val="75000"/>
              </a:schemeClr>
            </a:solidFill>
          </p:spPr>
          <p:txBody>
            <a:bodyPr wrap="square" lIns="0" tIns="0" rIns="0" bIns="0" rtlCol="0" anchor="ctr"/>
            <a:lstStyle/>
            <a:p>
              <a:pPr algn="ctr">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被保険者</a:t>
              </a:r>
              <a:r>
                <a:rPr lang="ja-JP" altLang="en-US" sz="900" spc="-10" dirty="0">
                  <a:solidFill>
                    <a:srgbClr val="231F20"/>
                  </a:solidFill>
                  <a:latin typeface="ＭＳ ゴシック" panose="020B0609070205080204" pitchFamily="49" charset="-128"/>
                  <a:ea typeface="ＭＳ ゴシック" panose="020B0609070205080204" pitchFamily="49" charset="-128"/>
                  <a:cs typeface="PMingLiU"/>
                </a:rPr>
                <a:t>証</a:t>
              </a: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の</a:t>
              </a:r>
              <a:endParaRPr lang="ja-JP" altLang="en-US" sz="900" dirty="0">
                <a:latin typeface="ＭＳ ゴシック" panose="020B0609070205080204" pitchFamily="49" charset="-128"/>
                <a:ea typeface="ＭＳ ゴシック" panose="020B0609070205080204" pitchFamily="49" charset="-128"/>
                <a:cs typeface="PMingLiU"/>
              </a:endParaRPr>
            </a:p>
            <a:p>
              <a:pPr algn="ctr">
                <a:lnSpc>
                  <a:spcPct val="100000"/>
                </a:lnSpc>
                <a:spcBef>
                  <a:spcPts val="240"/>
                </a:spcBef>
              </a:pPr>
              <a:r>
                <a:rPr lang="ja-JP" altLang="en-US" sz="700" spc="35" dirty="0">
                  <a:solidFill>
                    <a:srgbClr val="231F20"/>
                  </a:solidFill>
                  <a:latin typeface="ＭＳ ゴシック" panose="020B0609070205080204" pitchFamily="49" charset="-128"/>
                  <a:ea typeface="ＭＳ ゴシック" panose="020B0609070205080204" pitchFamily="49" charset="-128"/>
                  <a:cs typeface="Meiryo UI"/>
                </a:rPr>
                <a:t>（右づめ）</a:t>
              </a:r>
              <a:endParaRPr lang="ja-JP" altLang="en-US" sz="700" dirty="0">
                <a:latin typeface="ＭＳ ゴシック" panose="020B0609070205080204" pitchFamily="49" charset="-128"/>
                <a:ea typeface="ＭＳ ゴシック" panose="020B0609070205080204" pitchFamily="49" charset="-128"/>
                <a:cs typeface="Meiryo UI"/>
              </a:endParaRPr>
            </a:p>
          </p:txBody>
        </p:sp>
        <p:sp>
          <p:nvSpPr>
            <p:cNvPr id="108" name="object 5"/>
            <p:cNvSpPr/>
            <p:nvPr/>
          </p:nvSpPr>
          <p:spPr>
            <a:xfrm>
              <a:off x="1331975" y="1619986"/>
              <a:ext cx="1750542" cy="216536"/>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　　　記号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09" name="object 17"/>
            <p:cNvSpPr/>
            <p:nvPr/>
          </p:nvSpPr>
          <p:spPr>
            <a:xfrm>
              <a:off x="323989" y="1619998"/>
              <a:ext cx="231245" cy="2355101"/>
            </a:xfrm>
            <a:custGeom>
              <a:avLst/>
              <a:gdLst/>
              <a:ahLst/>
              <a:cxnLst/>
              <a:rect l="l" t="t" r="r" b="b"/>
              <a:pathLst>
                <a:path w="216534" h="2088514">
                  <a:moveTo>
                    <a:pt x="216001" y="0"/>
                  </a:moveTo>
                  <a:lnTo>
                    <a:pt x="36004" y="0"/>
                  </a:lnTo>
                  <a:lnTo>
                    <a:pt x="22025" y="2839"/>
                  </a:lnTo>
                  <a:lnTo>
                    <a:pt x="10577" y="10571"/>
                  </a:lnTo>
                  <a:lnTo>
                    <a:pt x="2841" y="22015"/>
                  </a:lnTo>
                  <a:lnTo>
                    <a:pt x="0" y="35991"/>
                  </a:lnTo>
                  <a:lnTo>
                    <a:pt x="0" y="2052002"/>
                  </a:lnTo>
                  <a:lnTo>
                    <a:pt x="2841" y="2065979"/>
                  </a:lnTo>
                  <a:lnTo>
                    <a:pt x="10577" y="2077423"/>
                  </a:lnTo>
                  <a:lnTo>
                    <a:pt x="22025" y="2085154"/>
                  </a:lnTo>
                  <a:lnTo>
                    <a:pt x="36004" y="2087994"/>
                  </a:lnTo>
                  <a:lnTo>
                    <a:pt x="216001" y="2087994"/>
                  </a:lnTo>
                  <a:lnTo>
                    <a:pt x="216001" y="0"/>
                  </a:lnTo>
                  <a:close/>
                </a:path>
              </a:pathLst>
            </a:custGeom>
            <a:solidFill>
              <a:srgbClr val="6D6E71"/>
            </a:solidFill>
          </p:spPr>
          <p:txBody>
            <a:bodyPr vert="eaVert" wrap="square" lIns="0" tIns="72000" rIns="0" bIns="0" rtlCol="0" anchor="ctr" anchorCtr="0"/>
            <a:lstStyle/>
            <a:p>
              <a:r>
                <a:rPr lang="ja-JP" altLang="en-US" sz="1000" b="1" dirty="0">
                  <a:solidFill>
                    <a:schemeClr val="bg1"/>
                  </a:solidFill>
                </a:rPr>
                <a:t>　　　　　被　保　険　者　情　報</a:t>
              </a:r>
            </a:p>
          </p:txBody>
        </p:sp>
        <p:sp>
          <p:nvSpPr>
            <p:cNvPr id="110" name="object 22"/>
            <p:cNvSpPr/>
            <p:nvPr/>
          </p:nvSpPr>
          <p:spPr>
            <a:xfrm>
              <a:off x="539991" y="2375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11" name="object 23"/>
            <p:cNvSpPr/>
            <p:nvPr/>
          </p:nvSpPr>
          <p:spPr>
            <a:xfrm>
              <a:off x="539991" y="2987992"/>
              <a:ext cx="6696075" cy="0"/>
            </a:xfrm>
            <a:custGeom>
              <a:avLst/>
              <a:gdLst/>
              <a:ahLst/>
              <a:cxnLst/>
              <a:rect l="l" t="t" r="r" b="b"/>
              <a:pathLst>
                <a:path w="6696075">
                  <a:moveTo>
                    <a:pt x="0" y="0"/>
                  </a:moveTo>
                  <a:lnTo>
                    <a:pt x="6695998" y="0"/>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12" name="object 25"/>
            <p:cNvSpPr/>
            <p:nvPr/>
          </p:nvSpPr>
          <p:spPr>
            <a:xfrm>
              <a:off x="1332001" y="2555989"/>
              <a:ext cx="3221990" cy="0"/>
            </a:xfrm>
            <a:custGeom>
              <a:avLst/>
              <a:gdLst/>
              <a:ahLst/>
              <a:cxnLst/>
              <a:rect l="l" t="t" r="r" b="b"/>
              <a:pathLst>
                <a:path w="3221990">
                  <a:moveTo>
                    <a:pt x="0" y="0"/>
                  </a:moveTo>
                  <a:lnTo>
                    <a:pt x="3221964" y="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13" name="object 28"/>
            <p:cNvSpPr/>
            <p:nvPr/>
          </p:nvSpPr>
          <p:spPr>
            <a:xfrm>
              <a:off x="5093995" y="2375992"/>
              <a:ext cx="0" cy="612140"/>
            </a:xfrm>
            <a:custGeom>
              <a:avLst/>
              <a:gdLst/>
              <a:ahLst/>
              <a:cxnLst/>
              <a:rect l="l" t="t" r="r" b="b"/>
              <a:pathLst>
                <a:path h="612139">
                  <a:moveTo>
                    <a:pt x="0" y="0"/>
                  </a:moveTo>
                  <a:lnTo>
                    <a:pt x="0" y="612000"/>
                  </a:lnTo>
                </a:path>
              </a:pathLst>
            </a:custGeom>
            <a:ln w="5397">
              <a:solidFill>
                <a:srgbClr val="231F20"/>
              </a:solidFill>
              <a:prstDash val="dash"/>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14" name="object 66"/>
            <p:cNvSpPr txBox="1"/>
            <p:nvPr/>
          </p:nvSpPr>
          <p:spPr>
            <a:xfrm>
              <a:off x="1311732" y="2413101"/>
              <a:ext cx="666318" cy="107722"/>
            </a:xfrm>
            <a:prstGeom prst="rect">
              <a:avLst/>
            </a:prstGeom>
          </p:spPr>
          <p:txBody>
            <a:bodyPr vert="horz" wrap="square" lIns="0" tIns="0" rIns="0" bIns="0" rtlCol="0">
              <a:spAutoFit/>
            </a:bodyPr>
            <a:lstStyle/>
            <a:p>
              <a:pPr marL="12700">
                <a:lnSpc>
                  <a:spcPct val="100000"/>
                </a:lnSpc>
              </a:pPr>
              <a:r>
                <a:rPr sz="700" spc="-50" dirty="0">
                  <a:solidFill>
                    <a:srgbClr val="231F20"/>
                  </a:solidFill>
                  <a:latin typeface="ＭＳ ゴシック" panose="020B0609070205080204" pitchFamily="49" charset="-128"/>
                  <a:ea typeface="ＭＳ ゴシック" panose="020B0609070205080204" pitchFamily="49" charset="-128"/>
                  <a:cs typeface="Meiryo UI"/>
                </a:rPr>
                <a:t>（</a:t>
              </a:r>
              <a:r>
                <a:rPr sz="700" spc="120" dirty="0">
                  <a:solidFill>
                    <a:srgbClr val="231F20"/>
                  </a:solidFill>
                  <a:latin typeface="ＭＳ ゴシック" panose="020B0609070205080204" pitchFamily="49" charset="-128"/>
                  <a:ea typeface="ＭＳ ゴシック" panose="020B0609070205080204" pitchFamily="49" charset="-128"/>
                  <a:cs typeface="Meiryo UI"/>
                </a:rPr>
                <a:t>フ</a:t>
              </a:r>
              <a:r>
                <a:rPr sz="700" spc="65" dirty="0">
                  <a:solidFill>
                    <a:srgbClr val="231F20"/>
                  </a:solidFill>
                  <a:latin typeface="ＭＳ ゴシック" panose="020B0609070205080204" pitchFamily="49" charset="-128"/>
                  <a:ea typeface="ＭＳ ゴシック" panose="020B0609070205080204" pitchFamily="49" charset="-128"/>
                  <a:cs typeface="Meiryo UI"/>
                </a:rPr>
                <a:t>リ</a:t>
              </a:r>
              <a:r>
                <a:rPr sz="700" spc="215" dirty="0">
                  <a:solidFill>
                    <a:srgbClr val="231F20"/>
                  </a:solidFill>
                  <a:latin typeface="ＭＳ ゴシック" panose="020B0609070205080204" pitchFamily="49" charset="-128"/>
                  <a:ea typeface="ＭＳ ゴシック" panose="020B0609070205080204" pitchFamily="49" charset="-128"/>
                  <a:cs typeface="Meiryo UI"/>
                </a:rPr>
                <a:t>ガ</a:t>
              </a:r>
              <a:r>
                <a:rPr sz="700" spc="100" dirty="0">
                  <a:solidFill>
                    <a:srgbClr val="231F20"/>
                  </a:solidFill>
                  <a:latin typeface="ＭＳ ゴシック" panose="020B0609070205080204" pitchFamily="49" charset="-128"/>
                  <a:ea typeface="ＭＳ ゴシック" panose="020B0609070205080204" pitchFamily="49" charset="-128"/>
                  <a:cs typeface="Meiryo UI"/>
                </a:rPr>
                <a:t>ナ</a:t>
              </a:r>
              <a:r>
                <a:rPr sz="700" dirty="0">
                  <a:solidFill>
                    <a:srgbClr val="231F20"/>
                  </a:solidFill>
                  <a:latin typeface="ＭＳ ゴシック" panose="020B0609070205080204" pitchFamily="49" charset="-128"/>
                  <a:ea typeface="ＭＳ ゴシック" panose="020B0609070205080204" pitchFamily="49" charset="-128"/>
                  <a:cs typeface="Meiryo UI"/>
                </a:rPr>
                <a:t>）</a:t>
              </a:r>
              <a:endParaRPr sz="700" dirty="0">
                <a:latin typeface="ＭＳ ゴシック" panose="020B0609070205080204" pitchFamily="49" charset="-128"/>
                <a:ea typeface="ＭＳ ゴシック" panose="020B0609070205080204" pitchFamily="49" charset="-128"/>
                <a:cs typeface="Meiryo UI"/>
              </a:endParaRPr>
            </a:p>
          </p:txBody>
        </p:sp>
        <p:sp>
          <p:nvSpPr>
            <p:cNvPr id="147" name="object 131"/>
            <p:cNvSpPr txBox="1"/>
            <p:nvPr/>
          </p:nvSpPr>
          <p:spPr>
            <a:xfrm>
              <a:off x="1390060" y="3601825"/>
              <a:ext cx="2134269" cy="123111"/>
            </a:xfrm>
            <a:prstGeom prst="rect">
              <a:avLst/>
            </a:prstGeom>
          </p:spPr>
          <p:txBody>
            <a:bodyPr vert="horz" wrap="square" lIns="0" tIns="0" rIns="0" bIns="0" rtlCol="0">
              <a:spAutoFit/>
            </a:bodyPr>
            <a:lstStyle/>
            <a:p>
              <a:pPr marL="12700"/>
              <a:r>
                <a:rPr lang="en-US" altLang="ja-JP" sz="800" dirty="0">
                  <a:solidFill>
                    <a:srgbClr val="231F20"/>
                  </a:solidFill>
                  <a:latin typeface="Meiryo UI"/>
                  <a:cs typeface="Meiryo UI"/>
                </a:rPr>
                <a:t>TEL</a:t>
              </a:r>
              <a:r>
                <a:rPr lang="ja-JP" altLang="en-US" sz="800" dirty="0">
                  <a:solidFill>
                    <a:srgbClr val="231F20"/>
                  </a:solidFill>
                  <a:latin typeface="Meiryo UI"/>
                  <a:cs typeface="Meiryo UI"/>
                </a:rPr>
                <a:t>　　　　　　</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a:t>
              </a:r>
              <a:endParaRPr sz="800" dirty="0">
                <a:latin typeface="ＭＳ ゴシック" panose="020B0609070205080204" pitchFamily="49" charset="-128"/>
                <a:ea typeface="ＭＳ ゴシック" panose="020B0609070205080204" pitchFamily="49" charset="-128"/>
                <a:cs typeface="Meiryo UI"/>
              </a:endParaRPr>
            </a:p>
          </p:txBody>
        </p:sp>
        <p:sp>
          <p:nvSpPr>
            <p:cNvPr id="148" name="object 133"/>
            <p:cNvSpPr txBox="1"/>
            <p:nvPr/>
          </p:nvSpPr>
          <p:spPr>
            <a:xfrm>
              <a:off x="1363983" y="3015062"/>
              <a:ext cx="2134269" cy="123111"/>
            </a:xfrm>
            <a:prstGeom prst="rect">
              <a:avLst/>
            </a:prstGeom>
          </p:spPr>
          <p:txBody>
            <a:bodyPr vert="horz" wrap="square" lIns="0" tIns="0" rIns="0" bIns="0" rtlCol="0">
              <a:spAutoFit/>
            </a:bodyPr>
            <a:lstStyle/>
            <a:p>
              <a:pPr marL="12700"/>
              <a:r>
                <a:rPr sz="800" spc="-75" dirty="0">
                  <a:solidFill>
                    <a:srgbClr val="231F20"/>
                  </a:solidFill>
                  <a:latin typeface="ＭＳ ゴシック" panose="020B0609070205080204" pitchFamily="49" charset="-128"/>
                  <a:ea typeface="ＭＳ ゴシック" panose="020B0609070205080204" pitchFamily="49" charset="-128"/>
                  <a:cs typeface="Meiryo UI"/>
                </a:rPr>
                <a:t>（</a:t>
              </a:r>
              <a:r>
                <a:rPr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　　　　　　－　　　　　　　　　　）</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49" name="object 141"/>
            <p:cNvSpPr/>
            <p:nvPr/>
          </p:nvSpPr>
          <p:spPr>
            <a:xfrm>
              <a:off x="1339156" y="3509427"/>
              <a:ext cx="2243259" cy="453133"/>
            </a:xfrm>
            <a:custGeom>
              <a:avLst/>
              <a:gdLst/>
              <a:ahLst/>
              <a:cxnLst/>
              <a:rect l="l" t="t" r="r" b="b"/>
              <a:pathLst>
                <a:path w="2250440" h="362585">
                  <a:moveTo>
                    <a:pt x="0" y="0"/>
                  </a:moveTo>
                  <a:lnTo>
                    <a:pt x="2250008" y="0"/>
                  </a:lnTo>
                  <a:lnTo>
                    <a:pt x="2250008" y="362534"/>
                  </a:lnTo>
                </a:path>
              </a:pathLst>
            </a:custGeom>
            <a:ln w="5397">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62" name="object 5"/>
            <p:cNvSpPr/>
            <p:nvPr/>
          </p:nvSpPr>
          <p:spPr>
            <a:xfrm>
              <a:off x="3082517" y="1632198"/>
              <a:ext cx="2010994" cy="204324"/>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180000" tIns="0" rIns="0" bIns="0" rtlCol="0" anchor="ctr" anchorCtr="0"/>
            <a:lstStyle/>
            <a:p>
              <a:pPr marL="12700">
                <a:lnSpc>
                  <a:spcPct val="100000"/>
                </a:lnSpc>
              </a:pP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番号</a:t>
              </a:r>
              <a:endParaRPr lang="ja-JP" altLang="en-US" sz="900" dirty="0">
                <a:latin typeface="ＭＳ ゴシック" panose="020B0609070205080204" pitchFamily="49" charset="-128"/>
                <a:ea typeface="ＭＳ ゴシック" panose="020B0609070205080204" pitchFamily="49" charset="-128"/>
                <a:cs typeface="PMingLiU"/>
              </a:endParaRPr>
            </a:p>
          </p:txBody>
        </p:sp>
        <p:sp>
          <p:nvSpPr>
            <p:cNvPr id="163" name="object 5"/>
            <p:cNvSpPr/>
            <p:nvPr/>
          </p:nvSpPr>
          <p:spPr>
            <a:xfrm>
              <a:off x="5093510" y="1626092"/>
              <a:ext cx="2143087" cy="210430"/>
            </a:xfrm>
            <a:custGeom>
              <a:avLst/>
              <a:gdLst/>
              <a:ahLst/>
              <a:cxnLst/>
              <a:rect l="l" t="t" r="r" b="b"/>
              <a:pathLst>
                <a:path w="6912609" h="216535">
                  <a:moveTo>
                    <a:pt x="6875995" y="0"/>
                  </a:moveTo>
                  <a:lnTo>
                    <a:pt x="35991" y="0"/>
                  </a:lnTo>
                  <a:lnTo>
                    <a:pt x="22015" y="2841"/>
                  </a:lnTo>
                  <a:lnTo>
                    <a:pt x="10571" y="10577"/>
                  </a:lnTo>
                  <a:lnTo>
                    <a:pt x="2839" y="22025"/>
                  </a:lnTo>
                  <a:lnTo>
                    <a:pt x="0" y="36004"/>
                  </a:lnTo>
                  <a:lnTo>
                    <a:pt x="0" y="216001"/>
                  </a:lnTo>
                  <a:lnTo>
                    <a:pt x="6912000" y="216001"/>
                  </a:lnTo>
                  <a:lnTo>
                    <a:pt x="6912000" y="36004"/>
                  </a:lnTo>
                  <a:lnTo>
                    <a:pt x="6909160" y="22025"/>
                  </a:lnTo>
                  <a:lnTo>
                    <a:pt x="6901427" y="10577"/>
                  </a:lnTo>
                  <a:lnTo>
                    <a:pt x="6889979" y="2841"/>
                  </a:lnTo>
                  <a:lnTo>
                    <a:pt x="6875995" y="0"/>
                  </a:lnTo>
                  <a:close/>
                </a:path>
              </a:pathLst>
            </a:custGeom>
            <a:solidFill>
              <a:schemeClr val="bg1">
                <a:lumMod val="75000"/>
              </a:schemeClr>
            </a:solidFill>
          </p:spPr>
          <p:txBody>
            <a:bodyPr wrap="square" lIns="72000" tIns="0" rIns="0" bIns="0" rtlCol="0" anchor="ctr" anchorCtr="0"/>
            <a:lstStyle/>
            <a:p>
              <a:pPr marL="12700" algn="ctr"/>
              <a:r>
                <a:rPr lang="ja-JP" altLang="en-US" sz="900" dirty="0">
                  <a:solidFill>
                    <a:srgbClr val="231F20"/>
                  </a:solidFill>
                  <a:latin typeface="ＭＳ ゴシック" panose="020B0609070205080204" pitchFamily="49" charset="-128"/>
                  <a:ea typeface="ＭＳ ゴシック" panose="020B0609070205080204" pitchFamily="49" charset="-128"/>
                  <a:cs typeface="PMingLiU"/>
                </a:rPr>
                <a:t>生年月日</a:t>
              </a:r>
              <a:endParaRPr lang="ja-JP" altLang="en-US" sz="800" dirty="0">
                <a:latin typeface="ＭＳ ゴシック" panose="020B0609070205080204" pitchFamily="49" charset="-128"/>
                <a:ea typeface="ＭＳ ゴシック" panose="020B0609070205080204" pitchFamily="49" charset="-128"/>
                <a:cs typeface="Meiryo UI"/>
              </a:endParaRPr>
            </a:p>
          </p:txBody>
        </p:sp>
        <p:sp>
          <p:nvSpPr>
            <p:cNvPr id="166" name="object 18"/>
            <p:cNvSpPr/>
            <p:nvPr/>
          </p:nvSpPr>
          <p:spPr>
            <a:xfrm>
              <a:off x="323989" y="1619986"/>
              <a:ext cx="6912609" cy="2355114"/>
            </a:xfrm>
            <a:custGeom>
              <a:avLst/>
              <a:gdLst/>
              <a:ahLst/>
              <a:cxnLst/>
              <a:rect l="l" t="t" r="r" b="b"/>
              <a:pathLst>
                <a:path w="6912609" h="2088514">
                  <a:moveTo>
                    <a:pt x="6912000" y="2052002"/>
                  </a:moveTo>
                  <a:lnTo>
                    <a:pt x="6909160" y="2065979"/>
                  </a:lnTo>
                  <a:lnTo>
                    <a:pt x="6901427" y="2077423"/>
                  </a:lnTo>
                  <a:lnTo>
                    <a:pt x="6889979" y="2085154"/>
                  </a:lnTo>
                  <a:lnTo>
                    <a:pt x="6875995" y="2087994"/>
                  </a:lnTo>
                  <a:lnTo>
                    <a:pt x="36004" y="2087994"/>
                  </a:lnTo>
                  <a:lnTo>
                    <a:pt x="22020" y="2085154"/>
                  </a:lnTo>
                  <a:lnTo>
                    <a:pt x="10572" y="2077423"/>
                  </a:lnTo>
                  <a:lnTo>
                    <a:pt x="2839" y="2065979"/>
                  </a:lnTo>
                  <a:lnTo>
                    <a:pt x="0" y="2052002"/>
                  </a:lnTo>
                  <a:lnTo>
                    <a:pt x="0" y="36004"/>
                  </a:lnTo>
                  <a:lnTo>
                    <a:pt x="2839" y="22025"/>
                  </a:lnTo>
                  <a:lnTo>
                    <a:pt x="10572" y="10577"/>
                  </a:lnTo>
                  <a:lnTo>
                    <a:pt x="22020" y="2841"/>
                  </a:lnTo>
                  <a:lnTo>
                    <a:pt x="36004" y="0"/>
                  </a:lnTo>
                  <a:lnTo>
                    <a:pt x="6875995" y="0"/>
                  </a:lnTo>
                  <a:lnTo>
                    <a:pt x="6889979" y="2841"/>
                  </a:lnTo>
                  <a:lnTo>
                    <a:pt x="6901427" y="10577"/>
                  </a:lnTo>
                  <a:lnTo>
                    <a:pt x="6909160" y="22025"/>
                  </a:lnTo>
                  <a:lnTo>
                    <a:pt x="6912000" y="36004"/>
                  </a:lnTo>
                  <a:lnTo>
                    <a:pt x="6912000" y="2052002"/>
                  </a:lnTo>
                  <a:close/>
                </a:path>
              </a:pathLst>
            </a:custGeom>
            <a:ln w="28803">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sp>
          <p:nvSpPr>
            <p:cNvPr id="167" name="object 27"/>
            <p:cNvSpPr/>
            <p:nvPr/>
          </p:nvSpPr>
          <p:spPr>
            <a:xfrm>
              <a:off x="5093995" y="1619999"/>
              <a:ext cx="0" cy="756285"/>
            </a:xfrm>
            <a:custGeom>
              <a:avLst/>
              <a:gdLst/>
              <a:ahLst/>
              <a:cxnLst/>
              <a:rect l="l" t="t" r="r" b="b"/>
              <a:pathLst>
                <a:path h="756285">
                  <a:moveTo>
                    <a:pt x="0" y="0"/>
                  </a:moveTo>
                  <a:lnTo>
                    <a:pt x="0" y="756005"/>
                  </a:lnTo>
                </a:path>
              </a:pathLst>
            </a:custGeom>
            <a:ln w="16205">
              <a:solidFill>
                <a:srgbClr val="231F20"/>
              </a:solidFill>
            </a:ln>
          </p:spPr>
          <p:txBody>
            <a:bodyPr wrap="square" lIns="0" tIns="0" rIns="0" bIns="0" rtlCol="0"/>
            <a:lstStyle/>
            <a:p>
              <a:endParaRPr>
                <a:latin typeface="ＭＳ ゴシック" panose="020B0609070205080204" pitchFamily="49" charset="-128"/>
                <a:ea typeface="ＭＳ ゴシック" panose="020B0609070205080204" pitchFamily="49" charset="-128"/>
              </a:endParaRPr>
            </a:p>
          </p:txBody>
        </p:sp>
      </p:grpSp>
      <p:grpSp>
        <p:nvGrpSpPr>
          <p:cNvPr id="97" name="グループ化 96"/>
          <p:cNvGrpSpPr/>
          <p:nvPr/>
        </p:nvGrpSpPr>
        <p:grpSpPr>
          <a:xfrm>
            <a:off x="352228" y="8174686"/>
            <a:ext cx="4876800" cy="931772"/>
            <a:chOff x="379612" y="8281302"/>
            <a:chExt cx="4876800" cy="861396"/>
          </a:xfrm>
        </p:grpSpPr>
        <p:pic>
          <p:nvPicPr>
            <p:cNvPr id="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8852" y="8751168"/>
              <a:ext cx="2857500" cy="322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0" name="テキスト ボックス 1"/>
            <p:cNvSpPr txBox="1"/>
            <p:nvPr/>
          </p:nvSpPr>
          <p:spPr>
            <a:xfrm>
              <a:off x="379612" y="8281302"/>
              <a:ext cx="4876800" cy="861396"/>
            </a:xfrm>
            <a:prstGeom prst="rect">
              <a:avLst/>
            </a:prstGeom>
            <a:noFill/>
            <a:ln w="6350">
              <a:solidFill>
                <a:schemeClr val="tx1"/>
              </a:solidFill>
              <a:prstDash val="sysDot"/>
            </a:ln>
          </p:spPr>
          <p:txBody>
            <a:bodyPr wrap="square" lIns="36000" tIns="0" rIns="0" bIns="0" rtlCol="0" anchor="t" anchorCtr="0">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被保険者のマイナンバー記載欄</a:t>
              </a:r>
              <a:endParaRPr lang="en-US" altLang="ja-JP" sz="900" dirty="0">
                <a:latin typeface="ＭＳ ゴシック" panose="020B0609070205080204" pitchFamily="49" charset="-128"/>
                <a:ea typeface="ＭＳ ゴシック" panose="020B0609070205080204" pitchFamily="49" charset="-128"/>
              </a:endParaRPr>
            </a:p>
            <a:p>
              <a:r>
                <a:rPr lang="ja-JP" altLang="en-US" sz="900" dirty="0">
                  <a:latin typeface="ＭＳ ゴシック" panose="020B0609070205080204" pitchFamily="49" charset="-128"/>
                  <a:ea typeface="ＭＳ ゴシック" panose="020B0609070205080204" pitchFamily="49" charset="-128"/>
                </a:rPr>
                <a:t>被保険者証の記号番号を記入した場合は不要です。</a:t>
              </a:r>
              <a:endParaRPr lang="en-US" altLang="ja-JP" sz="900" dirty="0">
                <a:latin typeface="ＭＳ ゴシック" panose="020B0609070205080204" pitchFamily="49" charset="-128"/>
                <a:ea typeface="ＭＳ ゴシック" panose="020B0609070205080204" pitchFamily="49" charset="-128"/>
              </a:endParaRPr>
            </a:p>
            <a:p>
              <a:endParaRPr lang="en-US" altLang="ja-JP" sz="900" dirty="0">
                <a:latin typeface="ＭＳ ゴシック" panose="020B0609070205080204" pitchFamily="49" charset="-128"/>
                <a:ea typeface="ＭＳ ゴシック" panose="020B0609070205080204" pitchFamily="49" charset="-128"/>
              </a:endParaRPr>
            </a:p>
          </p:txBody>
        </p:sp>
      </p:grpSp>
      <p:sp>
        <p:nvSpPr>
          <p:cNvPr id="93" name="正方形/長方形 92"/>
          <p:cNvSpPr/>
          <p:nvPr/>
        </p:nvSpPr>
        <p:spPr>
          <a:xfrm>
            <a:off x="6695693" y="8610513"/>
            <a:ext cx="539877" cy="156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a:t>
            </a:r>
            <a:r>
              <a:rPr kumimoji="1" lang="en-US" altLang="ja-JP" sz="800" dirty="0">
                <a:solidFill>
                  <a:schemeClr val="tx1"/>
                </a:solidFill>
              </a:rPr>
              <a:t>R6.4</a:t>
            </a:r>
            <a:r>
              <a:rPr kumimoji="1" lang="ja-JP" altLang="en-US" sz="800" dirty="0">
                <a:solidFill>
                  <a:schemeClr val="tx1"/>
                </a:solidFill>
              </a:rPr>
              <a:t>）</a:t>
            </a:r>
          </a:p>
        </p:txBody>
      </p:sp>
      <p:sp>
        <p:nvSpPr>
          <p:cNvPr id="94" name="object 72"/>
          <p:cNvSpPr txBox="1"/>
          <p:nvPr/>
        </p:nvSpPr>
        <p:spPr>
          <a:xfrm>
            <a:off x="5185748" y="1818634"/>
            <a:ext cx="389255" cy="525144"/>
          </a:xfrm>
          <a:prstGeom prst="rect">
            <a:avLst/>
          </a:prstGeom>
        </p:spPr>
        <p:txBody>
          <a:bodyPr vert="horz" wrap="square" lIns="0" tIns="0" rIns="0" bIns="0" rtlCol="0" anchor="ctr" anchorCtr="0">
            <a:spAutoFit/>
          </a:bodyPr>
          <a:lstStyle/>
          <a:p>
            <a:pPr marL="12700">
              <a:lnSpc>
                <a:spcPct val="150000"/>
              </a:lnSpc>
            </a:pPr>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lnSpc>
                <a:spcPct val="150000"/>
              </a:lnSpc>
            </a:pPr>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800" spc="-150" dirty="0">
                <a:latin typeface="ＭＳ ゴシック" panose="020B0609070205080204" pitchFamily="49" charset="-128"/>
                <a:ea typeface="ＭＳ ゴシック" panose="020B0609070205080204" pitchFamily="49" charset="-128"/>
                <a:cs typeface="Meiryo UI"/>
              </a:rPr>
              <a:t> 令和</a:t>
            </a:r>
          </a:p>
        </p:txBody>
      </p:sp>
      <p:sp>
        <p:nvSpPr>
          <p:cNvPr id="95" name="object 72"/>
          <p:cNvSpPr txBox="1"/>
          <p:nvPr/>
        </p:nvSpPr>
        <p:spPr>
          <a:xfrm>
            <a:off x="5023855" y="4212327"/>
            <a:ext cx="389255" cy="369332"/>
          </a:xfrm>
          <a:prstGeom prst="rect">
            <a:avLst/>
          </a:prstGeom>
        </p:spPr>
        <p:txBody>
          <a:bodyPr vert="horz" wrap="square" lIns="0" tIns="0" rIns="0" bIns="0" rtlCol="0" anchor="ctr" anchorCtr="0">
            <a:spAutoFit/>
          </a:bodyPr>
          <a:lstStyle/>
          <a:p>
            <a:pPr marL="12700"/>
            <a:r>
              <a:rPr sz="800" dirty="0">
                <a:solidFill>
                  <a:srgbClr val="231F20"/>
                </a:solidFill>
                <a:latin typeface="ＭＳ ゴシック" panose="020B0609070205080204" pitchFamily="49" charset="-128"/>
                <a:ea typeface="ＭＳ ゴシック" panose="020B0609070205080204" pitchFamily="49" charset="-128"/>
                <a:cs typeface="Meiryo UI"/>
              </a:rPr>
              <a:t>□</a:t>
            </a:r>
            <a:r>
              <a:rPr sz="800" spc="-135"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昭和</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a:t>
            </a:r>
            <a:r>
              <a:rPr lang="ja-JP" altLang="en-US" sz="800" spc="-135" dirty="0">
                <a:solidFill>
                  <a:srgbClr val="231F20"/>
                </a:solidFill>
                <a:latin typeface="ＭＳ ゴシック" panose="020B0609070205080204" pitchFamily="49" charset="-128"/>
                <a:ea typeface="ＭＳ ゴシック" panose="020B0609070205080204" pitchFamily="49" charset="-128"/>
                <a:cs typeface="Meiryo UI"/>
              </a:rPr>
              <a:t> 平成</a:t>
            </a:r>
            <a:endParaRPr lang="en-US" altLang="ja-JP" sz="800" spc="-135" dirty="0">
              <a:solidFill>
                <a:srgbClr val="231F20"/>
              </a:solidFill>
              <a:latin typeface="ＭＳ ゴシック" panose="020B0609070205080204" pitchFamily="49" charset="-128"/>
              <a:ea typeface="ＭＳ ゴシック" panose="020B0609070205080204" pitchFamily="49" charset="-128"/>
              <a:cs typeface="Meiryo UI"/>
            </a:endParaRPr>
          </a:p>
          <a:p>
            <a:pPr marL="12700"/>
            <a:r>
              <a:rPr lang="ja-JP" altLang="en-US" sz="800" dirty="0">
                <a:latin typeface="ＭＳ ゴシック" panose="020B0609070205080204" pitchFamily="49" charset="-128"/>
                <a:ea typeface="ＭＳ ゴシック" panose="020B0609070205080204" pitchFamily="49" charset="-128"/>
                <a:cs typeface="Meiryo UI"/>
              </a:rPr>
              <a:t>□</a:t>
            </a:r>
            <a:r>
              <a:rPr lang="ja-JP" altLang="en-US" sz="800" spc="-150" dirty="0">
                <a:latin typeface="ＭＳ ゴシック" panose="020B0609070205080204" pitchFamily="49" charset="-128"/>
                <a:ea typeface="ＭＳ ゴシック" panose="020B0609070205080204" pitchFamily="49" charset="-128"/>
                <a:cs typeface="Meiryo UI"/>
              </a:rPr>
              <a:t> 令和</a:t>
            </a:r>
          </a:p>
        </p:txBody>
      </p:sp>
      <p:sp>
        <p:nvSpPr>
          <p:cNvPr id="74" name="テキスト ボックス 73">
            <a:extLst>
              <a:ext uri="{FF2B5EF4-FFF2-40B4-BE49-F238E27FC236}">
                <a16:creationId xmlns:a16="http://schemas.microsoft.com/office/drawing/2014/main" id="{0DDFBEB7-70CE-4ED0-8093-A21673168D26}"/>
              </a:ext>
            </a:extLst>
          </p:cNvPr>
          <p:cNvSpPr txBox="1"/>
          <p:nvPr/>
        </p:nvSpPr>
        <p:spPr>
          <a:xfrm>
            <a:off x="5840994" y="1971692"/>
            <a:ext cx="1439359" cy="246221"/>
          </a:xfrm>
          <a:prstGeom prst="rect">
            <a:avLst/>
          </a:prstGeom>
          <a:noFill/>
        </p:spPr>
        <p:txBody>
          <a:bodyPr wrap="square">
            <a:spAutoFit/>
          </a:bodyPr>
          <a:lstStyle/>
          <a:p>
            <a:r>
              <a:rPr lang="ja-JP" altLang="en-US" sz="1000" dirty="0">
                <a:solidFill>
                  <a:srgbClr val="231F20"/>
                </a:solidFill>
                <a:latin typeface="ＭＳ ゴシック" panose="020B0609070205080204" pitchFamily="49" charset="-128"/>
                <a:ea typeface="ＭＳ ゴシック" panose="020B0609070205080204" pitchFamily="49" charset="-128"/>
                <a:cs typeface="Meiryo UI"/>
              </a:rPr>
              <a:t> </a:t>
            </a:r>
            <a:r>
              <a:rPr lang="ja-JP" altLang="en-US" sz="800" dirty="0">
                <a:solidFill>
                  <a:srgbClr val="231F20"/>
                </a:solidFill>
                <a:latin typeface="ＭＳ ゴシック" panose="020B0609070205080204" pitchFamily="49" charset="-128"/>
                <a:ea typeface="ＭＳ ゴシック" panose="020B0609070205080204" pitchFamily="49" charset="-128"/>
                <a:cs typeface="Meiryo UI"/>
              </a:rPr>
              <a:t>年　　月　 　日</a:t>
            </a:r>
            <a:endParaRPr lang="ja-JP" altLang="en-US" sz="1000" dirty="0"/>
          </a:p>
        </p:txBody>
      </p:sp>
      <p:graphicFrame>
        <p:nvGraphicFramePr>
          <p:cNvPr id="5" name="表 6">
            <a:extLst>
              <a:ext uri="{FF2B5EF4-FFF2-40B4-BE49-F238E27FC236}">
                <a16:creationId xmlns:a16="http://schemas.microsoft.com/office/drawing/2014/main" id="{29350B03-AD9D-4DEE-840D-1D235BBED7F9}"/>
              </a:ext>
            </a:extLst>
          </p:cNvPr>
          <p:cNvGraphicFramePr>
            <a:graphicFrameLocks noGrp="1"/>
          </p:cNvGraphicFramePr>
          <p:nvPr>
            <p:extLst>
              <p:ext uri="{D42A27DB-BD31-4B8C-83A1-F6EECF244321}">
                <p14:modId xmlns:p14="http://schemas.microsoft.com/office/powerpoint/2010/main" val="873651227"/>
              </p:ext>
            </p:extLst>
          </p:nvPr>
        </p:nvGraphicFramePr>
        <p:xfrm>
          <a:off x="1583038" y="1889769"/>
          <a:ext cx="1021524" cy="396240"/>
        </p:xfrm>
        <a:graphic>
          <a:graphicData uri="http://schemas.openxmlformats.org/drawingml/2006/table">
            <a:tbl>
              <a:tblPr firstRow="1" bandRow="1">
                <a:tableStyleId>{5C22544A-7EE6-4342-B048-85BDC9FD1C3A}</a:tableStyleId>
              </a:tblPr>
              <a:tblGrid>
                <a:gridCol w="240030">
                  <a:extLst>
                    <a:ext uri="{9D8B030D-6E8A-4147-A177-3AD203B41FA5}">
                      <a16:colId xmlns:a16="http://schemas.microsoft.com/office/drawing/2014/main" val="2569501289"/>
                    </a:ext>
                  </a:extLst>
                </a:gridCol>
                <a:gridCol w="260498">
                  <a:extLst>
                    <a:ext uri="{9D8B030D-6E8A-4147-A177-3AD203B41FA5}">
                      <a16:colId xmlns:a16="http://schemas.microsoft.com/office/drawing/2014/main" val="3594471317"/>
                    </a:ext>
                  </a:extLst>
                </a:gridCol>
                <a:gridCol w="260498">
                  <a:extLst>
                    <a:ext uri="{9D8B030D-6E8A-4147-A177-3AD203B41FA5}">
                      <a16:colId xmlns:a16="http://schemas.microsoft.com/office/drawing/2014/main" val="1662480304"/>
                    </a:ext>
                  </a:extLst>
                </a:gridCol>
                <a:gridCol w="260498">
                  <a:extLst>
                    <a:ext uri="{9D8B030D-6E8A-4147-A177-3AD203B41FA5}">
                      <a16:colId xmlns:a16="http://schemas.microsoft.com/office/drawing/2014/main" val="32308787"/>
                    </a:ext>
                  </a:extLst>
                </a:gridCol>
              </a:tblGrid>
              <a:tr h="205994">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9436438"/>
                  </a:ext>
                </a:extLst>
              </a:tr>
            </a:tbl>
          </a:graphicData>
        </a:graphic>
      </p:graphicFrame>
      <p:graphicFrame>
        <p:nvGraphicFramePr>
          <p:cNvPr id="8" name="表 8">
            <a:extLst>
              <a:ext uri="{FF2B5EF4-FFF2-40B4-BE49-F238E27FC236}">
                <a16:creationId xmlns:a16="http://schemas.microsoft.com/office/drawing/2014/main" id="{EBCD63E1-DC9B-4AF2-B941-ABB50AEAE3E3}"/>
              </a:ext>
            </a:extLst>
          </p:cNvPr>
          <p:cNvGraphicFramePr>
            <a:graphicFrameLocks noGrp="1"/>
          </p:cNvGraphicFramePr>
          <p:nvPr>
            <p:extLst>
              <p:ext uri="{D42A27DB-BD31-4B8C-83A1-F6EECF244321}">
                <p14:modId xmlns:p14="http://schemas.microsoft.com/office/powerpoint/2010/main" val="380318252"/>
              </p:ext>
            </p:extLst>
          </p:nvPr>
        </p:nvGraphicFramePr>
        <p:xfrm>
          <a:off x="2955699" y="1889769"/>
          <a:ext cx="1262675" cy="396240"/>
        </p:xfrm>
        <a:graphic>
          <a:graphicData uri="http://schemas.openxmlformats.org/drawingml/2006/table">
            <a:tbl>
              <a:tblPr firstRow="1" bandRow="1">
                <a:tableStyleId>{5C22544A-7EE6-4342-B048-85BDC9FD1C3A}</a:tableStyleId>
              </a:tblPr>
              <a:tblGrid>
                <a:gridCol w="252535">
                  <a:extLst>
                    <a:ext uri="{9D8B030D-6E8A-4147-A177-3AD203B41FA5}">
                      <a16:colId xmlns:a16="http://schemas.microsoft.com/office/drawing/2014/main" val="2875214093"/>
                    </a:ext>
                  </a:extLst>
                </a:gridCol>
                <a:gridCol w="252535">
                  <a:extLst>
                    <a:ext uri="{9D8B030D-6E8A-4147-A177-3AD203B41FA5}">
                      <a16:colId xmlns:a16="http://schemas.microsoft.com/office/drawing/2014/main" val="2471878457"/>
                    </a:ext>
                  </a:extLst>
                </a:gridCol>
                <a:gridCol w="252535">
                  <a:extLst>
                    <a:ext uri="{9D8B030D-6E8A-4147-A177-3AD203B41FA5}">
                      <a16:colId xmlns:a16="http://schemas.microsoft.com/office/drawing/2014/main" val="1688202981"/>
                    </a:ext>
                  </a:extLst>
                </a:gridCol>
                <a:gridCol w="252535">
                  <a:extLst>
                    <a:ext uri="{9D8B030D-6E8A-4147-A177-3AD203B41FA5}">
                      <a16:colId xmlns:a16="http://schemas.microsoft.com/office/drawing/2014/main" val="1574310244"/>
                    </a:ext>
                  </a:extLst>
                </a:gridCol>
                <a:gridCol w="252535">
                  <a:extLst>
                    <a:ext uri="{9D8B030D-6E8A-4147-A177-3AD203B41FA5}">
                      <a16:colId xmlns:a16="http://schemas.microsoft.com/office/drawing/2014/main" val="3419629138"/>
                    </a:ext>
                  </a:extLst>
                </a:gridCol>
              </a:tblGrid>
              <a:tr h="370840">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6565345"/>
                  </a:ext>
                </a:extLst>
              </a:tr>
            </a:tbl>
          </a:graphicData>
        </a:graphic>
      </p:graphicFrame>
      <p:graphicFrame>
        <p:nvGraphicFramePr>
          <p:cNvPr id="73" name="表 72">
            <a:extLst>
              <a:ext uri="{FF2B5EF4-FFF2-40B4-BE49-F238E27FC236}">
                <a16:creationId xmlns:a16="http://schemas.microsoft.com/office/drawing/2014/main" id="{494E26D3-9F08-4410-B0D3-B7C1BB4F96C9}"/>
              </a:ext>
            </a:extLst>
          </p:cNvPr>
          <p:cNvGraphicFramePr>
            <a:graphicFrameLocks noGrp="1"/>
          </p:cNvGraphicFramePr>
          <p:nvPr>
            <p:extLst>
              <p:ext uri="{D42A27DB-BD31-4B8C-83A1-F6EECF244321}">
                <p14:modId xmlns:p14="http://schemas.microsoft.com/office/powerpoint/2010/main" val="2025630959"/>
              </p:ext>
            </p:extLst>
          </p:nvPr>
        </p:nvGraphicFramePr>
        <p:xfrm>
          <a:off x="4556717" y="217634"/>
          <a:ext cx="2673865" cy="259080"/>
        </p:xfrm>
        <a:graphic>
          <a:graphicData uri="http://schemas.openxmlformats.org/drawingml/2006/table">
            <a:tbl>
              <a:tblPr firstRow="1" bandRow="1">
                <a:tableStyleId>{5C22544A-7EE6-4342-B048-85BDC9FD1C3A}</a:tableStyleId>
              </a:tblPr>
              <a:tblGrid>
                <a:gridCol w="666885">
                  <a:extLst>
                    <a:ext uri="{9D8B030D-6E8A-4147-A177-3AD203B41FA5}">
                      <a16:colId xmlns:a16="http://schemas.microsoft.com/office/drawing/2014/main" val="4218485206"/>
                    </a:ext>
                  </a:extLst>
                </a:gridCol>
                <a:gridCol w="576064">
                  <a:extLst>
                    <a:ext uri="{9D8B030D-6E8A-4147-A177-3AD203B41FA5}">
                      <a16:colId xmlns:a16="http://schemas.microsoft.com/office/drawing/2014/main" val="2276499931"/>
                    </a:ext>
                  </a:extLst>
                </a:gridCol>
                <a:gridCol w="1430916">
                  <a:extLst>
                    <a:ext uri="{9D8B030D-6E8A-4147-A177-3AD203B41FA5}">
                      <a16:colId xmlns:a16="http://schemas.microsoft.com/office/drawing/2014/main" val="1711257415"/>
                    </a:ext>
                  </a:extLst>
                </a:gridCol>
              </a:tblGrid>
              <a:tr h="201878">
                <a:tc>
                  <a:txBody>
                    <a:bodyPr/>
                    <a:lstStyle/>
                    <a:p>
                      <a:pPr algn="ctr"/>
                      <a:r>
                        <a:rPr kumimoji="1" lang="ja-JP" altLang="en-US" sz="1100" b="0" dirty="0">
                          <a:solidFill>
                            <a:schemeClr val="tx1"/>
                          </a:solidFill>
                          <a:latin typeface="游ゴシック" panose="020B0400000000000000" pitchFamily="50" charset="-128"/>
                          <a:ea typeface="游ゴシック" panose="020B0400000000000000" pitchFamily="50" charset="-128"/>
                        </a:rPr>
                        <a:t>部長</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1100" b="0" dirty="0">
                          <a:solidFill>
                            <a:schemeClr val="tx1"/>
                          </a:solidFill>
                          <a:latin typeface="游ゴシック" panose="020B0400000000000000" pitchFamily="50" charset="-128"/>
                          <a:ea typeface="游ゴシック" panose="020B0400000000000000" pitchFamily="50" charset="-128"/>
                        </a:rPr>
                        <a:t>次長</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sz="1100" b="0" dirty="0">
                          <a:solidFill>
                            <a:schemeClr val="tx1"/>
                          </a:solidFill>
                          <a:latin typeface="游ゴシック" panose="020B0400000000000000" pitchFamily="50" charset="-128"/>
                          <a:ea typeface="游ゴシック" panose="020B0400000000000000" pitchFamily="50" charset="-128"/>
                        </a:rPr>
                        <a:t>係</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9497269"/>
                  </a:ext>
                </a:extLst>
              </a:tr>
            </a:tbl>
          </a:graphicData>
        </a:graphic>
      </p:graphicFrame>
      <p:graphicFrame>
        <p:nvGraphicFramePr>
          <p:cNvPr id="75" name="表 12">
            <a:extLst>
              <a:ext uri="{FF2B5EF4-FFF2-40B4-BE49-F238E27FC236}">
                <a16:creationId xmlns:a16="http://schemas.microsoft.com/office/drawing/2014/main" id="{171A2743-9442-4A04-8543-A14755275FBC}"/>
              </a:ext>
            </a:extLst>
          </p:cNvPr>
          <p:cNvGraphicFramePr>
            <a:graphicFrameLocks noGrp="1"/>
          </p:cNvGraphicFramePr>
          <p:nvPr>
            <p:extLst>
              <p:ext uri="{D42A27DB-BD31-4B8C-83A1-F6EECF244321}">
                <p14:modId xmlns:p14="http://schemas.microsoft.com/office/powerpoint/2010/main" val="1809537113"/>
              </p:ext>
            </p:extLst>
          </p:nvPr>
        </p:nvGraphicFramePr>
        <p:xfrm>
          <a:off x="4552030" y="470284"/>
          <a:ext cx="2673866" cy="576737"/>
        </p:xfrm>
        <a:graphic>
          <a:graphicData uri="http://schemas.openxmlformats.org/drawingml/2006/table">
            <a:tbl>
              <a:tblPr firstRow="1" bandRow="1">
                <a:tableStyleId>{5C22544A-7EE6-4342-B048-85BDC9FD1C3A}</a:tableStyleId>
              </a:tblPr>
              <a:tblGrid>
                <a:gridCol w="666885">
                  <a:extLst>
                    <a:ext uri="{9D8B030D-6E8A-4147-A177-3AD203B41FA5}">
                      <a16:colId xmlns:a16="http://schemas.microsoft.com/office/drawing/2014/main" val="617846352"/>
                    </a:ext>
                  </a:extLst>
                </a:gridCol>
                <a:gridCol w="576064">
                  <a:extLst>
                    <a:ext uri="{9D8B030D-6E8A-4147-A177-3AD203B41FA5}">
                      <a16:colId xmlns:a16="http://schemas.microsoft.com/office/drawing/2014/main" val="325726132"/>
                    </a:ext>
                  </a:extLst>
                </a:gridCol>
                <a:gridCol w="1430917">
                  <a:extLst>
                    <a:ext uri="{9D8B030D-6E8A-4147-A177-3AD203B41FA5}">
                      <a16:colId xmlns:a16="http://schemas.microsoft.com/office/drawing/2014/main" val="3751277296"/>
                    </a:ext>
                  </a:extLst>
                </a:gridCol>
              </a:tblGrid>
              <a:tr h="576737">
                <a:tc>
                  <a:txBody>
                    <a:bodyPr/>
                    <a:lstStyle/>
                    <a:p>
                      <a:endParaRPr kumimoji="1" lang="ja-JP" alt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1501247"/>
                  </a:ext>
                </a:extLst>
              </a:tr>
            </a:tbl>
          </a:graphicData>
        </a:graphic>
      </p:graphicFrame>
      <p:sp>
        <p:nvSpPr>
          <p:cNvPr id="68" name="テキスト ボックス 59">
            <a:extLst>
              <a:ext uri="{FF2B5EF4-FFF2-40B4-BE49-F238E27FC236}">
                <a16:creationId xmlns:a16="http://schemas.microsoft.com/office/drawing/2014/main" id="{7BF0FAF3-7B3D-4531-AC8D-D154A87F3503}"/>
              </a:ext>
            </a:extLst>
          </p:cNvPr>
          <p:cNvSpPr txBox="1"/>
          <p:nvPr/>
        </p:nvSpPr>
        <p:spPr>
          <a:xfrm>
            <a:off x="113215" y="132367"/>
            <a:ext cx="1246526" cy="276999"/>
          </a:xfrm>
          <a:prstGeom prst="rect">
            <a:avLst/>
          </a:prstGeom>
          <a:noFill/>
        </p:spPr>
        <p:txBody>
          <a:bodyPr wrap="square">
            <a:spAutoFit/>
          </a:bodyPr>
          <a:lstStyle>
            <a:defPPr>
              <a:defRPr lang="ja-JP"/>
            </a:defPPr>
            <a:lvl1pPr marL="0" algn="l" defTabSz="995416" rtl="0" eaLnBrk="1" latinLnBrk="0" hangingPunct="1">
              <a:defRPr kumimoji="1" sz="2000" kern="1200">
                <a:solidFill>
                  <a:schemeClr val="tx1"/>
                </a:solidFill>
                <a:latin typeface="+mn-lt"/>
                <a:ea typeface="+mn-ea"/>
                <a:cs typeface="+mn-cs"/>
              </a:defRPr>
            </a:lvl1pPr>
            <a:lvl2pPr marL="497708" algn="l" defTabSz="995416" rtl="0" eaLnBrk="1" latinLnBrk="0" hangingPunct="1">
              <a:defRPr kumimoji="1" sz="2000" kern="1200">
                <a:solidFill>
                  <a:schemeClr val="tx1"/>
                </a:solidFill>
                <a:latin typeface="+mn-lt"/>
                <a:ea typeface="+mn-ea"/>
                <a:cs typeface="+mn-cs"/>
              </a:defRPr>
            </a:lvl2pPr>
            <a:lvl3pPr marL="995416" algn="l" defTabSz="995416" rtl="0" eaLnBrk="1" latinLnBrk="0" hangingPunct="1">
              <a:defRPr kumimoji="1" sz="2000" kern="1200">
                <a:solidFill>
                  <a:schemeClr val="tx1"/>
                </a:solidFill>
                <a:latin typeface="+mn-lt"/>
                <a:ea typeface="+mn-ea"/>
                <a:cs typeface="+mn-cs"/>
              </a:defRPr>
            </a:lvl3pPr>
            <a:lvl4pPr marL="1493124" algn="l" defTabSz="995416" rtl="0" eaLnBrk="1" latinLnBrk="0" hangingPunct="1">
              <a:defRPr kumimoji="1" sz="2000" kern="1200">
                <a:solidFill>
                  <a:schemeClr val="tx1"/>
                </a:solidFill>
                <a:latin typeface="+mn-lt"/>
                <a:ea typeface="+mn-ea"/>
                <a:cs typeface="+mn-cs"/>
              </a:defRPr>
            </a:lvl4pPr>
            <a:lvl5pPr marL="1990832" algn="l" defTabSz="995416" rtl="0" eaLnBrk="1" latinLnBrk="0" hangingPunct="1">
              <a:defRPr kumimoji="1" sz="2000" kern="1200">
                <a:solidFill>
                  <a:schemeClr val="tx1"/>
                </a:solidFill>
                <a:latin typeface="+mn-lt"/>
                <a:ea typeface="+mn-ea"/>
                <a:cs typeface="+mn-cs"/>
              </a:defRPr>
            </a:lvl5pPr>
            <a:lvl6pPr marL="2488540" algn="l" defTabSz="995416" rtl="0" eaLnBrk="1" latinLnBrk="0" hangingPunct="1">
              <a:defRPr kumimoji="1" sz="2000" kern="1200">
                <a:solidFill>
                  <a:schemeClr val="tx1"/>
                </a:solidFill>
                <a:latin typeface="+mn-lt"/>
                <a:ea typeface="+mn-ea"/>
                <a:cs typeface="+mn-cs"/>
              </a:defRPr>
            </a:lvl6pPr>
            <a:lvl7pPr marL="2986248" algn="l" defTabSz="995416" rtl="0" eaLnBrk="1" latinLnBrk="0" hangingPunct="1">
              <a:defRPr kumimoji="1" sz="2000" kern="1200">
                <a:solidFill>
                  <a:schemeClr val="tx1"/>
                </a:solidFill>
                <a:latin typeface="+mn-lt"/>
                <a:ea typeface="+mn-ea"/>
                <a:cs typeface="+mn-cs"/>
              </a:defRPr>
            </a:lvl7pPr>
            <a:lvl8pPr marL="3483955" algn="l" defTabSz="995416" rtl="0" eaLnBrk="1" latinLnBrk="0" hangingPunct="1">
              <a:defRPr kumimoji="1" sz="2000" kern="1200">
                <a:solidFill>
                  <a:schemeClr val="tx1"/>
                </a:solidFill>
                <a:latin typeface="+mn-lt"/>
                <a:ea typeface="+mn-ea"/>
                <a:cs typeface="+mn-cs"/>
              </a:defRPr>
            </a:lvl8pPr>
            <a:lvl9pPr marL="3981663" algn="l" defTabSz="995416" rtl="0" eaLnBrk="1" latinLnBrk="0" hangingPunct="1">
              <a:defRPr kumimoji="1" sz="2000" kern="1200">
                <a:solidFill>
                  <a:schemeClr val="tx1"/>
                </a:solidFill>
                <a:latin typeface="+mn-lt"/>
                <a:ea typeface="+mn-ea"/>
                <a:cs typeface="+mn-cs"/>
              </a:defRPr>
            </a:lvl9pPr>
          </a:lstStyle>
          <a:p>
            <a:pPr algn="ctr"/>
            <a:r>
              <a:rPr kumimoji="1" lang="ja-JP" altLang="en-US" sz="1000" b="1" dirty="0"/>
              <a:t>　</a:t>
            </a:r>
            <a:r>
              <a:rPr kumimoji="1" lang="ja-JP" altLang="en-US" sz="1200" b="1" dirty="0"/>
              <a:t>（様式</a:t>
            </a:r>
            <a:r>
              <a:rPr kumimoji="1" lang="en-US" altLang="ja-JP" sz="1200" b="1" dirty="0"/>
              <a:t>16</a:t>
            </a:r>
            <a:r>
              <a:rPr kumimoji="1" lang="ja-JP" altLang="en-US" sz="1200" b="1" dirty="0"/>
              <a:t>）</a:t>
            </a:r>
            <a:endParaRPr kumimoji="1" lang="en-US" altLang="ja-JP" sz="1200" b="1" dirty="0"/>
          </a:p>
        </p:txBody>
      </p:sp>
      <p:graphicFrame>
        <p:nvGraphicFramePr>
          <p:cNvPr id="69" name="表 6">
            <a:extLst>
              <a:ext uri="{FF2B5EF4-FFF2-40B4-BE49-F238E27FC236}">
                <a16:creationId xmlns:a16="http://schemas.microsoft.com/office/drawing/2014/main" id="{7B589F30-BDD5-4A31-B660-74D01184273E}"/>
              </a:ext>
            </a:extLst>
          </p:cNvPr>
          <p:cNvGraphicFramePr>
            <a:graphicFrameLocks noGrp="1"/>
          </p:cNvGraphicFramePr>
          <p:nvPr>
            <p:extLst>
              <p:ext uri="{D42A27DB-BD31-4B8C-83A1-F6EECF244321}">
                <p14:modId xmlns:p14="http://schemas.microsoft.com/office/powerpoint/2010/main" val="3359645212"/>
              </p:ext>
            </p:extLst>
          </p:nvPr>
        </p:nvGraphicFramePr>
        <p:xfrm>
          <a:off x="4066282" y="1152258"/>
          <a:ext cx="3159614" cy="327918"/>
        </p:xfrm>
        <a:graphic>
          <a:graphicData uri="http://schemas.openxmlformats.org/drawingml/2006/table">
            <a:tbl>
              <a:tblPr firstRow="1" bandRow="1">
                <a:tableStyleId>{5C22544A-7EE6-4342-B048-85BDC9FD1C3A}</a:tableStyleId>
              </a:tblPr>
              <a:tblGrid>
                <a:gridCol w="3159614">
                  <a:extLst>
                    <a:ext uri="{9D8B030D-6E8A-4147-A177-3AD203B41FA5}">
                      <a16:colId xmlns:a16="http://schemas.microsoft.com/office/drawing/2014/main" val="614103105"/>
                    </a:ext>
                  </a:extLst>
                </a:gridCol>
              </a:tblGrid>
              <a:tr h="327918">
                <a:tc>
                  <a:txBody>
                    <a:bodyPr/>
                    <a:lstStyle/>
                    <a:p>
                      <a:pPr algn="just"/>
                      <a:r>
                        <a:rPr kumimoji="1" lang="ja-JP" altLang="en-US" sz="900" b="0" dirty="0">
                          <a:solidFill>
                            <a:schemeClr val="tx1"/>
                          </a:solidFill>
                          <a:latin typeface="游ゴシック" panose="020B0400000000000000" pitchFamily="50" charset="-128"/>
                          <a:ea typeface="游ゴシック" panose="020B0400000000000000" pitchFamily="50" charset="-128"/>
                        </a:rPr>
                        <a:t>電算</a:t>
                      </a:r>
                      <a:r>
                        <a:rPr kumimoji="1" lang="ja-JP" altLang="en-US" sz="1000" b="0" dirty="0">
                          <a:solidFill>
                            <a:schemeClr val="tx1"/>
                          </a:solidFill>
                          <a:latin typeface="游ゴシック" panose="020B0400000000000000" pitchFamily="50" charset="-128"/>
                          <a:ea typeface="游ゴシック" panose="020B0400000000000000" pitchFamily="50" charset="-128"/>
                        </a:rPr>
                        <a:t>入力日</a:t>
                      </a:r>
                      <a:endParaRPr kumimoji="1" lang="en-US" altLang="ja-JP" sz="1000" b="0" dirty="0">
                        <a:solidFill>
                          <a:schemeClr val="tx1"/>
                        </a:solidFill>
                        <a:latin typeface="游ゴシック" panose="020B0400000000000000" pitchFamily="50" charset="-128"/>
                        <a:ea typeface="游ゴシック" panose="020B0400000000000000" pitchFamily="50" charset="-128"/>
                      </a:endParaRPr>
                    </a:p>
                  </a:txBody>
                  <a:tcPr>
                    <a:noFill/>
                  </a:tcPr>
                </a:tc>
                <a:extLst>
                  <a:ext uri="{0D108BD9-81ED-4DB2-BD59-A6C34878D82A}">
                    <a16:rowId xmlns:a16="http://schemas.microsoft.com/office/drawing/2014/main" val="714381645"/>
                  </a:ext>
                </a:extLst>
              </a:tr>
            </a:tbl>
          </a:graphicData>
        </a:graphic>
      </p:graphicFrame>
      <p:graphicFrame>
        <p:nvGraphicFramePr>
          <p:cNvPr id="71" name="表 7">
            <a:extLst>
              <a:ext uri="{FF2B5EF4-FFF2-40B4-BE49-F238E27FC236}">
                <a16:creationId xmlns:a16="http://schemas.microsoft.com/office/drawing/2014/main" id="{8D2D3DC0-6331-4843-A522-ADCEC5AB7BEB}"/>
              </a:ext>
            </a:extLst>
          </p:cNvPr>
          <p:cNvGraphicFramePr>
            <a:graphicFrameLocks noGrp="1"/>
          </p:cNvGraphicFramePr>
          <p:nvPr>
            <p:extLst>
              <p:ext uri="{D42A27DB-BD31-4B8C-83A1-F6EECF244321}">
                <p14:modId xmlns:p14="http://schemas.microsoft.com/office/powerpoint/2010/main" val="2987092924"/>
              </p:ext>
            </p:extLst>
          </p:nvPr>
        </p:nvGraphicFramePr>
        <p:xfrm>
          <a:off x="4858370" y="1167459"/>
          <a:ext cx="2397956" cy="259081"/>
        </p:xfrm>
        <a:graphic>
          <a:graphicData uri="http://schemas.openxmlformats.org/drawingml/2006/table">
            <a:tbl>
              <a:tblPr firstRow="1" bandRow="1">
                <a:tableStyleId>{5C22544A-7EE6-4342-B048-85BDC9FD1C3A}</a:tableStyleId>
              </a:tblPr>
              <a:tblGrid>
                <a:gridCol w="2397956">
                  <a:extLst>
                    <a:ext uri="{9D8B030D-6E8A-4147-A177-3AD203B41FA5}">
                      <a16:colId xmlns:a16="http://schemas.microsoft.com/office/drawing/2014/main" val="815079903"/>
                    </a:ext>
                  </a:extLst>
                </a:gridCol>
              </a:tblGrid>
              <a:tr h="259081">
                <a:tc>
                  <a:txBody>
                    <a:bodyPr/>
                    <a:lstStyle/>
                    <a:p>
                      <a:r>
                        <a:rPr kumimoji="1" lang="ja-JP" altLang="en-US" sz="1000" b="0" dirty="0">
                          <a:solidFill>
                            <a:schemeClr val="tx1"/>
                          </a:solidFill>
                          <a:latin typeface="游ゴシック" panose="020B0400000000000000" pitchFamily="50" charset="-128"/>
                          <a:ea typeface="游ゴシック" panose="020B0400000000000000" pitchFamily="50" charset="-128"/>
                        </a:rPr>
                        <a:t>令和　　年　　月　　日　入力者　</a:t>
                      </a:r>
                    </a:p>
                  </a:txBody>
                  <a:tcPr>
                    <a:noFill/>
                  </a:tcPr>
                </a:tc>
                <a:extLst>
                  <a:ext uri="{0D108BD9-81ED-4DB2-BD59-A6C34878D82A}">
                    <a16:rowId xmlns:a16="http://schemas.microsoft.com/office/drawing/2014/main" val="2273499743"/>
                  </a:ext>
                </a:extLst>
              </a:tr>
            </a:tbl>
          </a:graphicData>
        </a:graphic>
      </p:graphicFrame>
    </p:spTree>
    <p:extLst>
      <p:ext uri="{BB962C8B-B14F-4D97-AF65-F5344CB8AC3E}">
        <p14:creationId xmlns:p14="http://schemas.microsoft.com/office/powerpoint/2010/main" val="27780903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21915"/>
        </a:solidFill>
      </a:spPr>
      <a:bodyPr wrap="square" lIns="0" tIns="0" rIns="0" bIns="0" rtlCol="0"/>
      <a:lstStyle>
        <a:defPPr>
          <a:defRPr sz="1200" dirty="0" smtClean="0">
            <a:solidFill>
              <a:schemeClr val="bg1"/>
            </a:solidFill>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2967</TotalTime>
  <Words>311</Words>
  <PresentationFormat>ユーザー設定</PresentationFormat>
  <Paragraphs>64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2024-03-22T08:54:50Z</cp:lastPrinted>
  <dcterms:created xsi:type="dcterms:W3CDTF">2016-07-06T07:28:27Z</dcterms:created>
  <dcterms:modified xsi:type="dcterms:W3CDTF">2024-03-28T00:38:15Z</dcterms:modified>
</cp:coreProperties>
</file>