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7556500" cy="10693400"/>
  <p:notesSz cx="6807200" cy="9939338"/>
  <p:defaultTextStyle>
    <a:defPPr>
      <a:defRPr lang="ja-JP"/>
    </a:defPPr>
    <a:lvl1pPr marL="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70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416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124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0832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854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624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3955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1663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E8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9C4C8A-D71D-4B83-9C93-957F6AB56848}" v="3" dt="2024-03-21T13:01:34.3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4188" y="84"/>
      </p:cViewPr>
      <p:guideLst>
        <p:guide orient="horz" pos="3368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隆志 吉越" userId="705cc894a6f39503" providerId="LiveId" clId="{EE2E7EEA-C46D-498D-8009-6358FDCFA1D0}"/>
    <pc:docChg chg="custSel modSld">
      <pc:chgData name="隆志 吉越" userId="705cc894a6f39503" providerId="LiveId" clId="{EE2E7EEA-C46D-498D-8009-6358FDCFA1D0}" dt="2024-02-27T14:03:05.662" v="38" actId="122"/>
      <pc:docMkLst>
        <pc:docMk/>
      </pc:docMkLst>
      <pc:sldChg chg="addSp modSp mod">
        <pc:chgData name="隆志 吉越" userId="705cc894a6f39503" providerId="LiveId" clId="{EE2E7EEA-C46D-498D-8009-6358FDCFA1D0}" dt="2024-02-27T14:03:05.662" v="38" actId="122"/>
        <pc:sldMkLst>
          <pc:docMk/>
          <pc:sldMk cId="2778090376" sldId="257"/>
        </pc:sldMkLst>
        <pc:spChg chg="mod">
          <ac:chgData name="隆志 吉越" userId="705cc894a6f39503" providerId="LiveId" clId="{EE2E7EEA-C46D-498D-8009-6358FDCFA1D0}" dt="2024-02-27T14:03:05.662" v="38" actId="122"/>
          <ac:spMkLst>
            <pc:docMk/>
            <pc:sldMk cId="2778090376" sldId="257"/>
            <ac:spMk id="70" creationId="{7525E0C6-D7EB-4BAF-B651-8166F611CCAD}"/>
          </ac:spMkLst>
        </pc:spChg>
        <pc:graphicFrameChg chg="add mod modGraphic">
          <ac:chgData name="隆志 吉越" userId="705cc894a6f39503" providerId="LiveId" clId="{EE2E7EEA-C46D-498D-8009-6358FDCFA1D0}" dt="2024-02-27T13:56:28.211" v="2" actId="207"/>
          <ac:graphicFrameMkLst>
            <pc:docMk/>
            <pc:sldMk cId="2778090376" sldId="257"/>
            <ac:graphicFrameMk id="2" creationId="{8A46BFAD-9A2E-6AC2-C089-243FD6887089}"/>
          </ac:graphicFrameMkLst>
        </pc:graphicFrameChg>
      </pc:sldChg>
    </pc:docChg>
  </pc:docChgLst>
  <pc:docChgLst>
    <pc:chgData name="隆志 吉越" userId="705cc894a6f39503" providerId="LiveId" clId="{CA9C4C8A-D71D-4B83-9C93-957F6AB56848}"/>
    <pc:docChg chg="undo custSel modSld">
      <pc:chgData name="隆志 吉越" userId="705cc894a6f39503" providerId="LiveId" clId="{CA9C4C8A-D71D-4B83-9C93-957F6AB56848}" dt="2024-03-21T13:01:41.234" v="8" actId="113"/>
      <pc:docMkLst>
        <pc:docMk/>
      </pc:docMkLst>
      <pc:sldChg chg="modSp mod">
        <pc:chgData name="隆志 吉越" userId="705cc894a6f39503" providerId="LiveId" clId="{CA9C4C8A-D71D-4B83-9C93-957F6AB56848}" dt="2024-03-21T13:01:41.234" v="8" actId="113"/>
        <pc:sldMkLst>
          <pc:docMk/>
          <pc:sldMk cId="2778090376" sldId="257"/>
        </pc:sldMkLst>
        <pc:spChg chg="mod">
          <ac:chgData name="隆志 吉越" userId="705cc894a6f39503" providerId="LiveId" clId="{CA9C4C8A-D71D-4B83-9C93-957F6AB56848}" dt="2024-03-21T13:01:41.234" v="8" actId="113"/>
          <ac:spMkLst>
            <pc:docMk/>
            <pc:sldMk cId="2778090376" sldId="257"/>
            <ac:spMk id="64" creationId="{7BF0FAF3-7B3D-4531-AC8D-D154A87F3503}"/>
          </ac:spMkLst>
        </pc:spChg>
      </pc:sldChg>
    </pc:docChg>
  </pc:docChgLst>
  <pc:docChgLst>
    <pc:chgData name="隆志 吉越" userId="705cc894a6f39503" providerId="LiveId" clId="{3EBE04F7-94C3-4550-A193-6B7BB33CE9E7}"/>
    <pc:docChg chg="modSld">
      <pc:chgData name="隆志 吉越" userId="705cc894a6f39503" providerId="LiveId" clId="{3EBE04F7-94C3-4550-A193-6B7BB33CE9E7}" dt="2024-03-03T13:36:37.461" v="1" actId="20577"/>
      <pc:docMkLst>
        <pc:docMk/>
      </pc:docMkLst>
      <pc:sldChg chg="modSp mod">
        <pc:chgData name="隆志 吉越" userId="705cc894a6f39503" providerId="LiveId" clId="{3EBE04F7-94C3-4550-A193-6B7BB33CE9E7}" dt="2024-03-03T13:36:37.461" v="1" actId="20577"/>
        <pc:sldMkLst>
          <pc:docMk/>
          <pc:sldMk cId="2778090376" sldId="257"/>
        </pc:sldMkLst>
        <pc:spChg chg="mod">
          <ac:chgData name="隆志 吉越" userId="705cc894a6f39503" providerId="LiveId" clId="{3EBE04F7-94C3-4550-A193-6B7BB33CE9E7}" dt="2024-03-03T13:36:37.461" v="1" actId="20577"/>
          <ac:spMkLst>
            <pc:docMk/>
            <pc:sldMk cId="2778090376" sldId="257"/>
            <ac:spMk id="129" creationId="{00000000-0000-0000-0000-000000000000}"/>
          </ac:spMkLst>
        </pc:spChg>
      </pc:sldChg>
    </pc:docChg>
  </pc:docChgLst>
  <pc:docChgLst>
    <pc:chgData name="隆志 吉越" userId="705cc894a6f39503" providerId="LiveId" clId="{CFF87DF2-4CBE-44E6-871F-5500E0FED49B}"/>
    <pc:docChg chg="undo custSel modSld">
      <pc:chgData name="隆志 吉越" userId="705cc894a6f39503" providerId="LiveId" clId="{CFF87DF2-4CBE-44E6-871F-5500E0FED49B}" dt="2024-03-09T15:33:50.968" v="61" actId="20577"/>
      <pc:docMkLst>
        <pc:docMk/>
      </pc:docMkLst>
      <pc:sldChg chg="addSp delSp modSp mod">
        <pc:chgData name="隆志 吉越" userId="705cc894a6f39503" providerId="LiveId" clId="{CFF87DF2-4CBE-44E6-871F-5500E0FED49B}" dt="2024-03-09T15:33:50.968" v="61" actId="20577"/>
        <pc:sldMkLst>
          <pc:docMk/>
          <pc:sldMk cId="2778090376" sldId="257"/>
        </pc:sldMkLst>
        <pc:spChg chg="del">
          <ac:chgData name="隆志 吉越" userId="705cc894a6f39503" providerId="LiveId" clId="{CFF87DF2-4CBE-44E6-871F-5500E0FED49B}" dt="2024-03-09T13:04:26.893" v="40" actId="478"/>
          <ac:spMkLst>
            <pc:docMk/>
            <pc:sldMk cId="2778090376" sldId="257"/>
            <ac:spMk id="70" creationId="{7525E0C6-D7EB-4BAF-B651-8166F611CCAD}"/>
          </ac:spMkLst>
        </pc:spChg>
        <pc:spChg chg="mod">
          <ac:chgData name="隆志 吉越" userId="705cc894a6f39503" providerId="LiveId" clId="{CFF87DF2-4CBE-44E6-871F-5500E0FED49B}" dt="2024-03-03T09:49:10.152" v="11" actId="1076"/>
          <ac:spMkLst>
            <pc:docMk/>
            <pc:sldMk cId="2778090376" sldId="257"/>
            <ac:spMk id="71" creationId="{23ED9820-620D-47D2-9115-23D3C7C50C04}"/>
          </ac:spMkLst>
        </pc:spChg>
        <pc:spChg chg="mod">
          <ac:chgData name="隆志 吉越" userId="705cc894a6f39503" providerId="LiveId" clId="{CFF87DF2-4CBE-44E6-871F-5500E0FED49B}" dt="2024-03-03T09:49:00.502" v="10" actId="1076"/>
          <ac:spMkLst>
            <pc:docMk/>
            <pc:sldMk cId="2778090376" sldId="257"/>
            <ac:spMk id="112" creationId="{00000000-0000-0000-0000-000000000000}"/>
          </ac:spMkLst>
        </pc:spChg>
        <pc:spChg chg="mod">
          <ac:chgData name="隆志 吉越" userId="705cc894a6f39503" providerId="LiveId" clId="{CFF87DF2-4CBE-44E6-871F-5500E0FED49B}" dt="2024-03-03T09:49:55.621" v="16" actId="1076"/>
          <ac:spMkLst>
            <pc:docMk/>
            <pc:sldMk cId="2778090376" sldId="257"/>
            <ac:spMk id="113" creationId="{00000000-0000-0000-0000-000000000000}"/>
          </ac:spMkLst>
        </pc:spChg>
        <pc:spChg chg="mod">
          <ac:chgData name="隆志 吉越" userId="705cc894a6f39503" providerId="LiveId" clId="{CFF87DF2-4CBE-44E6-871F-5500E0FED49B}" dt="2024-03-03T09:48:07.017" v="4" actId="1076"/>
          <ac:spMkLst>
            <pc:docMk/>
            <pc:sldMk cId="2778090376" sldId="257"/>
            <ac:spMk id="121" creationId="{00000000-0000-0000-0000-000000000000}"/>
          </ac:spMkLst>
        </pc:spChg>
        <pc:spChg chg="mod">
          <ac:chgData name="隆志 吉越" userId="705cc894a6f39503" providerId="LiveId" clId="{CFF87DF2-4CBE-44E6-871F-5500E0FED49B}" dt="2024-03-09T15:33:50.968" v="61" actId="20577"/>
          <ac:spMkLst>
            <pc:docMk/>
            <pc:sldMk cId="2778090376" sldId="257"/>
            <ac:spMk id="159" creationId="{00000000-0000-0000-0000-000000000000}"/>
          </ac:spMkLst>
        </pc:spChg>
        <pc:spChg chg="del">
          <ac:chgData name="隆志 吉越" userId="705cc894a6f39503" providerId="LiveId" clId="{CFF87DF2-4CBE-44E6-871F-5500E0FED49B}" dt="2024-03-03T09:49:27.710" v="13" actId="478"/>
          <ac:spMkLst>
            <pc:docMk/>
            <pc:sldMk cId="2778090376" sldId="257"/>
            <ac:spMk id="167" creationId="{00000000-0000-0000-0000-000000000000}"/>
          </ac:spMkLst>
        </pc:spChg>
        <pc:spChg chg="del">
          <ac:chgData name="隆志 吉越" userId="705cc894a6f39503" providerId="LiveId" clId="{CFF87DF2-4CBE-44E6-871F-5500E0FED49B}" dt="2024-03-03T09:49:23.110" v="12" actId="478"/>
          <ac:spMkLst>
            <pc:docMk/>
            <pc:sldMk cId="2778090376" sldId="257"/>
            <ac:spMk id="168" creationId="{00000000-0000-0000-0000-000000000000}"/>
          </ac:spMkLst>
        </pc:spChg>
        <pc:spChg chg="mod">
          <ac:chgData name="隆志 吉越" userId="705cc894a6f39503" providerId="LiveId" clId="{CFF87DF2-4CBE-44E6-871F-5500E0FED49B}" dt="2024-03-03T09:50:03.492" v="17" actId="1076"/>
          <ac:spMkLst>
            <pc:docMk/>
            <pc:sldMk cId="2778090376" sldId="257"/>
            <ac:spMk id="169" creationId="{00000000-0000-0000-0000-000000000000}"/>
          </ac:spMkLst>
        </pc:spChg>
        <pc:spChg chg="del">
          <ac:chgData name="隆志 吉越" userId="705cc894a6f39503" providerId="LiveId" clId="{CFF87DF2-4CBE-44E6-871F-5500E0FED49B}" dt="2024-03-03T09:49:32.060" v="14" actId="478"/>
          <ac:spMkLst>
            <pc:docMk/>
            <pc:sldMk cId="2778090376" sldId="257"/>
            <ac:spMk id="171" creationId="{00000000-0000-0000-0000-000000000000}"/>
          </ac:spMkLst>
        </pc:spChg>
        <pc:spChg chg="del">
          <ac:chgData name="隆志 吉越" userId="705cc894a6f39503" providerId="LiveId" clId="{CFF87DF2-4CBE-44E6-871F-5500E0FED49B}" dt="2024-03-03T09:49:36.674" v="15" actId="478"/>
          <ac:spMkLst>
            <pc:docMk/>
            <pc:sldMk cId="2778090376" sldId="257"/>
            <ac:spMk id="179" creationId="{00000000-0000-0000-0000-000000000000}"/>
          </ac:spMkLst>
        </pc:spChg>
        <pc:grpChg chg="mod">
          <ac:chgData name="隆志 吉越" userId="705cc894a6f39503" providerId="LiveId" clId="{CFF87DF2-4CBE-44E6-871F-5500E0FED49B}" dt="2024-03-03T09:47:59.326" v="3" actId="1076"/>
          <ac:grpSpMkLst>
            <pc:docMk/>
            <pc:sldMk cId="2778090376" sldId="257"/>
            <ac:grpSpMk id="170" creationId="{00000000-0000-0000-0000-000000000000}"/>
          </ac:grpSpMkLst>
        </pc:grpChg>
        <pc:graphicFrameChg chg="del">
          <ac:chgData name="隆志 吉越" userId="705cc894a6f39503" providerId="LiveId" clId="{CFF87DF2-4CBE-44E6-871F-5500E0FED49B}" dt="2024-03-03T09:45:55.269" v="0" actId="478"/>
          <ac:graphicFrameMkLst>
            <pc:docMk/>
            <pc:sldMk cId="2778090376" sldId="257"/>
            <ac:graphicFrameMk id="2" creationId="{8A46BFAD-9A2E-6AC2-C089-243FD6887089}"/>
          </ac:graphicFrameMkLst>
        </pc:graphicFrameChg>
        <pc:graphicFrameChg chg="add mod modGraphic">
          <ac:chgData name="隆志 吉越" userId="705cc894a6f39503" providerId="LiveId" clId="{CFF87DF2-4CBE-44E6-871F-5500E0FED49B}" dt="2024-03-09T15:23:23.178" v="49" actId="113"/>
          <ac:graphicFrameMkLst>
            <pc:docMk/>
            <pc:sldMk cId="2778090376" sldId="257"/>
            <ac:graphicFrameMk id="3" creationId="{13551311-A036-44F0-C936-51600ADB55F3}"/>
          </ac:graphicFrameMkLst>
        </pc:graphicFrameChg>
        <pc:graphicFrameChg chg="add mod modGraphic">
          <ac:chgData name="隆志 吉越" userId="705cc894a6f39503" providerId="LiveId" clId="{CFF87DF2-4CBE-44E6-871F-5500E0FED49B}" dt="2024-03-09T15:13:15.466" v="47" actId="20577"/>
          <ac:graphicFrameMkLst>
            <pc:docMk/>
            <pc:sldMk cId="2778090376" sldId="257"/>
            <ac:graphicFrameMk id="4" creationId="{CDBEFBD7-ADF7-E703-2559-AF29CE8B050D}"/>
          </ac:graphicFrameMkLst>
        </pc:graphicFrameChg>
      </pc:sldChg>
      <pc:sldChg chg="addSp modSp mod">
        <pc:chgData name="隆志 吉越" userId="705cc894a6f39503" providerId="LiveId" clId="{CFF87DF2-4CBE-44E6-871F-5500E0FED49B}" dt="2024-03-03T09:53:14.853" v="39" actId="14734"/>
        <pc:sldMkLst>
          <pc:docMk/>
          <pc:sldMk cId="117910278" sldId="258"/>
        </pc:sldMkLst>
        <pc:spChg chg="mod">
          <ac:chgData name="隆志 吉越" userId="705cc894a6f39503" providerId="LiveId" clId="{CFF87DF2-4CBE-44E6-871F-5500E0FED49B}" dt="2024-03-03T09:50:59.282" v="19" actId="1076"/>
          <ac:spMkLst>
            <pc:docMk/>
            <pc:sldMk cId="117910278" sldId="258"/>
            <ac:spMk id="86" creationId="{00000000-0000-0000-0000-000000000000}"/>
          </ac:spMkLst>
        </pc:spChg>
        <pc:grpChg chg="mod">
          <ac:chgData name="隆志 吉越" userId="705cc894a6f39503" providerId="LiveId" clId="{CFF87DF2-4CBE-44E6-871F-5500E0FED49B}" dt="2024-03-03T09:50:53.457" v="18" actId="1076"/>
          <ac:grpSpMkLst>
            <pc:docMk/>
            <pc:sldMk cId="117910278" sldId="258"/>
            <ac:grpSpMk id="78" creationId="{00000000-0000-0000-0000-000000000000}"/>
          </ac:grpSpMkLst>
        </pc:grpChg>
        <pc:graphicFrameChg chg="add mod modGraphic">
          <ac:chgData name="隆志 吉越" userId="705cc894a6f39503" providerId="LiveId" clId="{CFF87DF2-4CBE-44E6-871F-5500E0FED49B}" dt="2024-03-03T09:53:14.853" v="39" actId="14734"/>
          <ac:graphicFrameMkLst>
            <pc:docMk/>
            <pc:sldMk cId="117910278" sldId="258"/>
            <ac:graphicFrameMk id="3" creationId="{D5D7E348-073E-FF41-5A70-2C2A1971808D}"/>
          </ac:graphicFrameMkLst>
        </pc:graphicFrameChg>
        <pc:graphicFrameChg chg="add mod modGraphic">
          <ac:chgData name="隆志 吉越" userId="705cc894a6f39503" providerId="LiveId" clId="{CFF87DF2-4CBE-44E6-871F-5500E0FED49B}" dt="2024-03-03T09:53:10.524" v="38" actId="14734"/>
          <ac:graphicFrameMkLst>
            <pc:docMk/>
            <pc:sldMk cId="117910278" sldId="258"/>
            <ac:graphicFrameMk id="4" creationId="{191DAC96-DB55-31ED-6492-70F79CA6115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2160" tIns="46078" rIns="92160" bIns="460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6" cy="496967"/>
          </a:xfrm>
          <a:prstGeom prst="rect">
            <a:avLst/>
          </a:prstGeom>
        </p:spPr>
        <p:txBody>
          <a:bodyPr vert="horz" lIns="92160" tIns="46078" rIns="92160" bIns="46078" rtlCol="0"/>
          <a:lstStyle>
            <a:lvl1pPr algn="r">
              <a:defRPr sz="1200"/>
            </a:lvl1pPr>
          </a:lstStyle>
          <a:p>
            <a:fld id="{208449A6-1AEE-4418-BE4F-63546894427B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6" cy="496967"/>
          </a:xfrm>
          <a:prstGeom prst="rect">
            <a:avLst/>
          </a:prstGeom>
        </p:spPr>
        <p:txBody>
          <a:bodyPr vert="horz" lIns="92160" tIns="46078" rIns="92160" bIns="460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6" cy="496967"/>
          </a:xfrm>
          <a:prstGeom prst="rect">
            <a:avLst/>
          </a:prstGeom>
        </p:spPr>
        <p:txBody>
          <a:bodyPr vert="horz" lIns="92160" tIns="46078" rIns="92160" bIns="46078" rtlCol="0" anchor="b"/>
          <a:lstStyle>
            <a:lvl1pPr algn="r">
              <a:defRPr sz="1200"/>
            </a:lvl1pPr>
          </a:lstStyle>
          <a:p>
            <a:fld id="{420DB1C0-56A4-419E-80E9-9A4794BCDF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69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50588" cy="497047"/>
          </a:xfrm>
          <a:prstGeom prst="rect">
            <a:avLst/>
          </a:prstGeom>
        </p:spPr>
        <p:txBody>
          <a:bodyPr vert="horz" lIns="92160" tIns="46078" rIns="92160" bIns="460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612" y="4"/>
            <a:ext cx="2948984" cy="497047"/>
          </a:xfrm>
          <a:prstGeom prst="rect">
            <a:avLst/>
          </a:prstGeom>
        </p:spPr>
        <p:txBody>
          <a:bodyPr vert="horz" lIns="92160" tIns="46078" rIns="92160" bIns="46078" rtlCol="0"/>
          <a:lstStyle>
            <a:lvl1pPr algn="r">
              <a:defRPr sz="1200"/>
            </a:lvl1pPr>
          </a:lstStyle>
          <a:p>
            <a:fld id="{17433301-2191-4A11-9A52-B28FCFB480EB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4538"/>
            <a:ext cx="263366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0" tIns="46078" rIns="92160" bIns="4607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522" y="4721149"/>
            <a:ext cx="5445760" cy="4473422"/>
          </a:xfrm>
          <a:prstGeom prst="rect">
            <a:avLst/>
          </a:prstGeom>
        </p:spPr>
        <p:txBody>
          <a:bodyPr vert="horz" lIns="92160" tIns="46078" rIns="92160" bIns="4607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93"/>
            <a:ext cx="2950588" cy="497046"/>
          </a:xfrm>
          <a:prstGeom prst="rect">
            <a:avLst/>
          </a:prstGeom>
        </p:spPr>
        <p:txBody>
          <a:bodyPr vert="horz" lIns="92160" tIns="46078" rIns="92160" bIns="460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612" y="9440693"/>
            <a:ext cx="2948984" cy="497046"/>
          </a:xfrm>
          <a:prstGeom prst="rect">
            <a:avLst/>
          </a:prstGeom>
        </p:spPr>
        <p:txBody>
          <a:bodyPr vert="horz" lIns="92160" tIns="46078" rIns="92160" bIns="46078" rtlCol="0" anchor="b"/>
          <a:lstStyle>
            <a:lvl1pPr algn="r">
              <a:defRPr sz="1200"/>
            </a:lvl1pPr>
          </a:lstStyle>
          <a:p>
            <a:fld id="{54B81276-88E0-4764-B79C-8FCE785BE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87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38" y="3321888"/>
            <a:ext cx="6423025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594"/>
            <a:ext cx="528955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3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4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78462" y="428233"/>
            <a:ext cx="1700213" cy="91240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233"/>
            <a:ext cx="4974696" cy="91240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4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83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12" y="6871500"/>
            <a:ext cx="6423025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912" y="4532321"/>
            <a:ext cx="6423025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4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1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08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5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2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39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1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05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1221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7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6" y="2393639"/>
            <a:ext cx="3338766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6" y="3391194"/>
            <a:ext cx="3338766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38599" y="2393639"/>
            <a:ext cx="3340078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38599" y="3391194"/>
            <a:ext cx="3340078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61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1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77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7" y="425757"/>
            <a:ext cx="2486037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4383" y="425757"/>
            <a:ext cx="4224294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7" y="2237694"/>
            <a:ext cx="2486037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4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127" y="7485381"/>
            <a:ext cx="4533900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127" y="955475"/>
            <a:ext cx="4533900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708" indent="0">
              <a:buNone/>
              <a:defRPr sz="3000"/>
            </a:lvl2pPr>
            <a:lvl3pPr marL="995416" indent="0">
              <a:buNone/>
              <a:defRPr sz="2600"/>
            </a:lvl3pPr>
            <a:lvl4pPr marL="1493124" indent="0">
              <a:buNone/>
              <a:defRPr sz="2200"/>
            </a:lvl4pPr>
            <a:lvl5pPr marL="1990832" indent="0">
              <a:buNone/>
              <a:defRPr sz="2200"/>
            </a:lvl5pPr>
            <a:lvl6pPr marL="2488540" indent="0">
              <a:buNone/>
              <a:defRPr sz="2200"/>
            </a:lvl6pPr>
            <a:lvl7pPr marL="2986248" indent="0">
              <a:buNone/>
              <a:defRPr sz="2200"/>
            </a:lvl7pPr>
            <a:lvl8pPr marL="3483955" indent="0">
              <a:buNone/>
              <a:defRPr sz="2200"/>
            </a:lvl8pPr>
            <a:lvl9pPr marL="398166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127" y="8369073"/>
            <a:ext cx="453390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825" y="428232"/>
            <a:ext cx="6800850" cy="1782233"/>
          </a:xfrm>
          <a:prstGeom prst="rect">
            <a:avLst/>
          </a:prstGeom>
        </p:spPr>
        <p:txBody>
          <a:bodyPr vert="horz" lIns="99542" tIns="49771" rIns="99542" bIns="4977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495129"/>
            <a:ext cx="6800850" cy="7057150"/>
          </a:xfrm>
          <a:prstGeom prst="rect">
            <a:avLst/>
          </a:prstGeom>
        </p:spPr>
        <p:txBody>
          <a:bodyPr vert="horz" lIns="99542" tIns="49771" rIns="99542" bIns="4977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825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FB86-A65A-40D5-9AE1-C27ABF78EB90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1804" y="9911199"/>
            <a:ext cx="2392892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5492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99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416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281" indent="-373281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775" indent="-311067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270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978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686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394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101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809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517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0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416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124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832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54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24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955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663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正方形/長方形 158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長野県農業協同組合</a:t>
            </a:r>
            <a:r>
              <a:rPr kumimoji="1" lang="ja-JP" altLang="en-US" sz="1100" dirty="0">
                <a:solidFill>
                  <a:schemeClr val="tx1"/>
                </a:solidFill>
              </a:rPr>
              <a:t>健康保険組合（</a:t>
            </a:r>
            <a:r>
              <a:rPr kumimoji="1" lang="en-US" altLang="ja-JP" sz="1100" dirty="0">
                <a:solidFill>
                  <a:schemeClr val="tx1"/>
                </a:solidFill>
              </a:rPr>
              <a:t>R6.4</a:t>
            </a:r>
            <a:r>
              <a:rPr kumimoji="1" lang="ja-JP" altLang="en-US" sz="1100">
                <a:solidFill>
                  <a:schemeClr val="tx1"/>
                </a:solidFill>
              </a:rPr>
              <a:t>）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grpSp>
        <p:nvGrpSpPr>
          <p:cNvPr id="170" name="グループ化 169"/>
          <p:cNvGrpSpPr/>
          <p:nvPr/>
        </p:nvGrpSpPr>
        <p:grpSpPr>
          <a:xfrm>
            <a:off x="303584" y="410500"/>
            <a:ext cx="5264244" cy="629284"/>
            <a:chOff x="727396" y="1098227"/>
            <a:chExt cx="5264244" cy="629284"/>
          </a:xfrm>
        </p:grpSpPr>
        <p:sp>
          <p:nvSpPr>
            <p:cNvPr id="175" name="object 45"/>
            <p:cNvSpPr/>
            <p:nvPr/>
          </p:nvSpPr>
          <p:spPr>
            <a:xfrm flipV="1">
              <a:off x="735057" y="1681792"/>
              <a:ext cx="3831092" cy="45719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2" name="object 46"/>
            <p:cNvSpPr/>
            <p:nvPr/>
          </p:nvSpPr>
          <p:spPr>
            <a:xfrm>
              <a:off x="735057" y="1098227"/>
              <a:ext cx="3831092" cy="45719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7" name="object 62"/>
            <p:cNvSpPr txBox="1"/>
            <p:nvPr/>
          </p:nvSpPr>
          <p:spPr>
            <a:xfrm>
              <a:off x="727396" y="1292208"/>
              <a:ext cx="943764" cy="2308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5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0" name="object 62"/>
            <p:cNvSpPr txBox="1"/>
            <p:nvPr/>
          </p:nvSpPr>
          <p:spPr>
            <a:xfrm>
              <a:off x="3850300" y="1274275"/>
              <a:ext cx="2141340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交付申請書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</p:grpSp>
      <p:sp>
        <p:nvSpPr>
          <p:cNvPr id="204" name="object 62"/>
          <p:cNvSpPr txBox="1"/>
          <p:nvPr/>
        </p:nvSpPr>
        <p:spPr>
          <a:xfrm>
            <a:off x="1926453" y="522164"/>
            <a:ext cx="156376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endParaRPr sz="2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sp>
        <p:nvSpPr>
          <p:cNvPr id="121" name="object 62"/>
          <p:cNvSpPr txBox="1"/>
          <p:nvPr/>
        </p:nvSpPr>
        <p:spPr>
          <a:xfrm>
            <a:off x="1111820" y="411407"/>
            <a:ext cx="2721782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限度額適用・</a:t>
            </a:r>
            <a:endParaRPr lang="en-US" altLang="ja-JP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  <a:p>
            <a:pPr marL="12700"/>
            <a:r>
              <a:rPr lang="ja-JP" altLang="en-US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標準負担額減額認定</a:t>
            </a:r>
            <a:endParaRPr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grpSp>
        <p:nvGrpSpPr>
          <p:cNvPr id="122" name="グループ化 121"/>
          <p:cNvGrpSpPr/>
          <p:nvPr/>
        </p:nvGrpSpPr>
        <p:grpSpPr>
          <a:xfrm>
            <a:off x="283676" y="4265865"/>
            <a:ext cx="6912609" cy="1991457"/>
            <a:chOff x="323989" y="6498828"/>
            <a:chExt cx="6912609" cy="1188097"/>
          </a:xfrm>
        </p:grpSpPr>
        <p:sp>
          <p:nvSpPr>
            <p:cNvPr id="123" name="object 2"/>
            <p:cNvSpPr/>
            <p:nvPr/>
          </p:nvSpPr>
          <p:spPr>
            <a:xfrm>
              <a:off x="539990" y="7253944"/>
              <a:ext cx="3250655" cy="432434"/>
            </a:xfrm>
            <a:custGeom>
              <a:avLst/>
              <a:gdLst/>
              <a:ahLst/>
              <a:cxnLst/>
              <a:rect l="l" t="t" r="r" b="b"/>
              <a:pathLst>
                <a:path w="2517140" h="432435">
                  <a:moveTo>
                    <a:pt x="2516644" y="431990"/>
                  </a:moveTo>
                  <a:lnTo>
                    <a:pt x="0" y="431990"/>
                  </a:lnTo>
                  <a:lnTo>
                    <a:pt x="0" y="0"/>
                  </a:lnTo>
                  <a:lnTo>
                    <a:pt x="2516644" y="0"/>
                  </a:lnTo>
                  <a:lnTo>
                    <a:pt x="2516644" y="4319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療養する方は、長期入院されましたか。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en-US" altLang="ja-JP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※</a:t>
              </a:r>
              <a:r>
                <a:rPr lang="ja-JP" altLang="en-US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長期入院とは</a:t>
              </a:r>
              <a:r>
                <a:rPr lang="en-US" altLang="ja-JP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､</a:t>
              </a:r>
              <a:r>
                <a:rPr lang="ja-JP" altLang="en-US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申請を行った月以前</a:t>
              </a:r>
              <a:r>
                <a:rPr lang="en-US" altLang="ja-JP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lang="ja-JP" altLang="en-US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年間にすでに</a:t>
              </a:r>
              <a:r>
                <a:rPr lang="en-US" altLang="ja-JP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90</a:t>
              </a:r>
              <a:r>
                <a:rPr lang="ja-JP" altLang="en-US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日を超えて入院されている</a:t>
              </a:r>
              <a:endParaRPr lang="en-US" altLang="ja-JP" sz="7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ことです。ただし</a:t>
              </a:r>
              <a:r>
                <a:rPr lang="en-US" altLang="ja-JP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､</a:t>
              </a:r>
              <a:r>
                <a:rPr lang="ja-JP" altLang="en-US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市区町村民税が課されていない期間の入院期間に限ります。</a:t>
              </a:r>
              <a:endParaRPr sz="7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4" name="object 3"/>
            <p:cNvSpPr/>
            <p:nvPr/>
          </p:nvSpPr>
          <p:spPr>
            <a:xfrm>
              <a:off x="521964" y="6498841"/>
              <a:ext cx="887145" cy="469016"/>
            </a:xfrm>
            <a:custGeom>
              <a:avLst/>
              <a:gdLst/>
              <a:ahLst/>
              <a:cxnLst/>
              <a:rect l="l" t="t" r="r" b="b"/>
              <a:pathLst>
                <a:path w="1008380" h="1188085">
                  <a:moveTo>
                    <a:pt x="1007999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1152004"/>
                  </a:lnTo>
                  <a:lnTo>
                    <a:pt x="2839" y="1165980"/>
                  </a:lnTo>
                  <a:lnTo>
                    <a:pt x="10571" y="1177424"/>
                  </a:lnTo>
                  <a:lnTo>
                    <a:pt x="22015" y="1185156"/>
                  </a:lnTo>
                  <a:lnTo>
                    <a:pt x="35991" y="1187996"/>
                  </a:lnTo>
                  <a:lnTo>
                    <a:pt x="1007999" y="1187996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療養を受ける方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9" name="object 6"/>
            <p:cNvSpPr/>
            <p:nvPr/>
          </p:nvSpPr>
          <p:spPr>
            <a:xfrm>
              <a:off x="1457124" y="6522933"/>
              <a:ext cx="324485" cy="432434"/>
            </a:xfrm>
            <a:custGeom>
              <a:avLst/>
              <a:gdLst/>
              <a:ahLst/>
              <a:cxnLst/>
              <a:rect l="l" t="t" r="r" b="b"/>
              <a:pathLst>
                <a:path w="324485" h="432435">
                  <a:moveTo>
                    <a:pt x="306006" y="0"/>
                  </a:moveTo>
                  <a:lnTo>
                    <a:pt x="18008" y="0"/>
                  </a:lnTo>
                  <a:lnTo>
                    <a:pt x="11015" y="1420"/>
                  </a:lnTo>
                  <a:lnTo>
                    <a:pt x="5289" y="5287"/>
                  </a:lnTo>
                  <a:lnTo>
                    <a:pt x="1420" y="11010"/>
                  </a:lnTo>
                  <a:lnTo>
                    <a:pt x="0" y="17995"/>
                  </a:lnTo>
                  <a:lnTo>
                    <a:pt x="0" y="413981"/>
                  </a:lnTo>
                  <a:lnTo>
                    <a:pt x="1420" y="420972"/>
                  </a:lnTo>
                  <a:lnTo>
                    <a:pt x="5289" y="426694"/>
                  </a:lnTo>
                  <a:lnTo>
                    <a:pt x="11015" y="430558"/>
                  </a:lnTo>
                  <a:lnTo>
                    <a:pt x="18008" y="431977"/>
                  </a:lnTo>
                  <a:lnTo>
                    <a:pt x="306006" y="431977"/>
                  </a:lnTo>
                  <a:lnTo>
                    <a:pt x="312992" y="430558"/>
                  </a:lnTo>
                  <a:lnTo>
                    <a:pt x="318714" y="426694"/>
                  </a:lnTo>
                  <a:lnTo>
                    <a:pt x="322581" y="420972"/>
                  </a:lnTo>
                  <a:lnTo>
                    <a:pt x="324002" y="413981"/>
                  </a:lnTo>
                  <a:lnTo>
                    <a:pt x="324002" y="17995"/>
                  </a:lnTo>
                  <a:lnTo>
                    <a:pt x="322581" y="11010"/>
                  </a:lnTo>
                  <a:lnTo>
                    <a:pt x="318714" y="5287"/>
                  </a:lnTo>
                  <a:lnTo>
                    <a:pt x="312992" y="1420"/>
                  </a:lnTo>
                  <a:lnTo>
                    <a:pt x="30600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ja-JP" altLang="en-US" sz="90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氏名</a:t>
              </a:r>
              <a:endParaRPr lang="ja-JP" altLang="en-US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6" name="object 7"/>
            <p:cNvSpPr/>
            <p:nvPr/>
          </p:nvSpPr>
          <p:spPr>
            <a:xfrm>
              <a:off x="4618455" y="6519943"/>
              <a:ext cx="324485" cy="432434"/>
            </a:xfrm>
            <a:custGeom>
              <a:avLst/>
              <a:gdLst/>
              <a:ahLst/>
              <a:cxnLst/>
              <a:rect l="l" t="t" r="r" b="b"/>
              <a:pathLst>
                <a:path w="324485" h="432435">
                  <a:moveTo>
                    <a:pt x="306006" y="0"/>
                  </a:moveTo>
                  <a:lnTo>
                    <a:pt x="17995" y="0"/>
                  </a:lnTo>
                  <a:lnTo>
                    <a:pt x="11010" y="1420"/>
                  </a:lnTo>
                  <a:lnTo>
                    <a:pt x="5287" y="5287"/>
                  </a:lnTo>
                  <a:lnTo>
                    <a:pt x="1420" y="11010"/>
                  </a:lnTo>
                  <a:lnTo>
                    <a:pt x="0" y="17995"/>
                  </a:lnTo>
                  <a:lnTo>
                    <a:pt x="0" y="413981"/>
                  </a:lnTo>
                  <a:lnTo>
                    <a:pt x="1420" y="420972"/>
                  </a:lnTo>
                  <a:lnTo>
                    <a:pt x="5287" y="426694"/>
                  </a:lnTo>
                  <a:lnTo>
                    <a:pt x="11010" y="430558"/>
                  </a:lnTo>
                  <a:lnTo>
                    <a:pt x="17995" y="431977"/>
                  </a:lnTo>
                  <a:lnTo>
                    <a:pt x="306006" y="431977"/>
                  </a:lnTo>
                  <a:lnTo>
                    <a:pt x="312992" y="430558"/>
                  </a:lnTo>
                  <a:lnTo>
                    <a:pt x="318714" y="426694"/>
                  </a:lnTo>
                  <a:lnTo>
                    <a:pt x="322581" y="420972"/>
                  </a:lnTo>
                  <a:lnTo>
                    <a:pt x="324002" y="413981"/>
                  </a:lnTo>
                  <a:lnTo>
                    <a:pt x="324002" y="17995"/>
                  </a:lnTo>
                  <a:lnTo>
                    <a:pt x="322581" y="11010"/>
                  </a:lnTo>
                  <a:lnTo>
                    <a:pt x="318714" y="5287"/>
                  </a:lnTo>
                  <a:lnTo>
                    <a:pt x="312992" y="1420"/>
                  </a:lnTo>
                  <a:lnTo>
                    <a:pt x="30600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生年</a:t>
              </a:r>
            </a:p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月日</a:t>
              </a:r>
            </a:p>
          </p:txBody>
        </p:sp>
        <p:sp>
          <p:nvSpPr>
            <p:cNvPr id="138" name="object 19"/>
            <p:cNvSpPr/>
            <p:nvPr/>
          </p:nvSpPr>
          <p:spPr>
            <a:xfrm>
              <a:off x="539991" y="6968392"/>
              <a:ext cx="6674731" cy="27276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40" name="object 124"/>
            <p:cNvSpPr txBox="1"/>
            <p:nvPr/>
          </p:nvSpPr>
          <p:spPr>
            <a:xfrm>
              <a:off x="3822732" y="7371859"/>
              <a:ext cx="553802" cy="27186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spc="114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</a:t>
              </a:r>
              <a:r>
                <a:rPr sz="800" spc="38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spc="14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い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algn="ctr">
                <a:spcBef>
                  <a:spcPts val="240"/>
                </a:spcBef>
              </a:pP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sz="800" spc="-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spc="14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いいえ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42" name="object 147"/>
            <p:cNvSpPr/>
            <p:nvPr/>
          </p:nvSpPr>
          <p:spPr>
            <a:xfrm>
              <a:off x="4376534" y="7346343"/>
              <a:ext cx="377825" cy="216535"/>
            </a:xfrm>
            <a:custGeom>
              <a:avLst/>
              <a:gdLst/>
              <a:ahLst/>
              <a:cxnLst/>
              <a:rect l="l" t="t" r="r" b="b"/>
              <a:pathLst>
                <a:path w="377825" h="216535">
                  <a:moveTo>
                    <a:pt x="269595" y="0"/>
                  </a:moveTo>
                  <a:lnTo>
                    <a:pt x="269595" y="54013"/>
                  </a:lnTo>
                  <a:lnTo>
                    <a:pt x="0" y="54013"/>
                  </a:lnTo>
                  <a:lnTo>
                    <a:pt x="0" y="162013"/>
                  </a:lnTo>
                  <a:lnTo>
                    <a:pt x="269595" y="162013"/>
                  </a:lnTo>
                  <a:lnTo>
                    <a:pt x="269595" y="216001"/>
                  </a:lnTo>
                  <a:lnTo>
                    <a:pt x="377596" y="108013"/>
                  </a:lnTo>
                  <a:lnTo>
                    <a:pt x="26959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46" name="object 3"/>
            <p:cNvSpPr/>
            <p:nvPr/>
          </p:nvSpPr>
          <p:spPr>
            <a:xfrm>
              <a:off x="521962" y="6974673"/>
              <a:ext cx="887147" cy="280161"/>
            </a:xfrm>
            <a:custGeom>
              <a:avLst/>
              <a:gdLst/>
              <a:ahLst/>
              <a:cxnLst/>
              <a:rect l="l" t="t" r="r" b="b"/>
              <a:pathLst>
                <a:path w="1008380" h="1188085">
                  <a:moveTo>
                    <a:pt x="1007999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1152004"/>
                  </a:lnTo>
                  <a:lnTo>
                    <a:pt x="2839" y="1165980"/>
                  </a:lnTo>
                  <a:lnTo>
                    <a:pt x="10571" y="1177424"/>
                  </a:lnTo>
                  <a:lnTo>
                    <a:pt x="22015" y="1185156"/>
                  </a:lnTo>
                  <a:lnTo>
                    <a:pt x="35991" y="1187996"/>
                  </a:lnTo>
                  <a:lnTo>
                    <a:pt x="1007999" y="1187996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療養予定期間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8" name="object 17"/>
            <p:cNvSpPr/>
            <p:nvPr/>
          </p:nvSpPr>
          <p:spPr>
            <a:xfrm>
              <a:off x="323989" y="6498840"/>
              <a:ext cx="216535" cy="1188085"/>
            </a:xfrm>
            <a:custGeom>
              <a:avLst/>
              <a:gdLst/>
              <a:ahLst/>
              <a:cxnLst/>
              <a:rect l="l" t="t" r="r" b="b"/>
              <a:pathLst>
                <a:path w="216534" h="1188085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1152004"/>
                  </a:lnTo>
                  <a:lnTo>
                    <a:pt x="2841" y="1165980"/>
                  </a:lnTo>
                  <a:lnTo>
                    <a:pt x="10577" y="1177424"/>
                  </a:lnTo>
                  <a:lnTo>
                    <a:pt x="22025" y="1185156"/>
                  </a:lnTo>
                  <a:lnTo>
                    <a:pt x="36004" y="1187996"/>
                  </a:lnTo>
                  <a:lnTo>
                    <a:pt x="216001" y="1187996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</a:t>
              </a:r>
              <a:r>
                <a:rPr lang="zh-TW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認</a:t>
              </a:r>
              <a:r>
                <a:rPr lang="ja-JP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zh-TW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定</a:t>
              </a:r>
              <a:r>
                <a:rPr lang="ja-JP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zh-TW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対</a:t>
              </a:r>
              <a:r>
                <a:rPr lang="ja-JP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zh-TW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象</a:t>
              </a:r>
              <a:r>
                <a:rPr lang="ja-JP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zh-TW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者</a:t>
              </a:r>
              <a:r>
                <a:rPr lang="ja-JP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zh-TW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欄</a:t>
              </a:r>
            </a:p>
          </p:txBody>
        </p:sp>
        <p:sp>
          <p:nvSpPr>
            <p:cNvPr id="160" name="object 18"/>
            <p:cNvSpPr/>
            <p:nvPr/>
          </p:nvSpPr>
          <p:spPr>
            <a:xfrm>
              <a:off x="323989" y="6498828"/>
              <a:ext cx="6912609" cy="1188085"/>
            </a:xfrm>
            <a:custGeom>
              <a:avLst/>
              <a:gdLst/>
              <a:ahLst/>
              <a:cxnLst/>
              <a:rect l="l" t="t" r="r" b="b"/>
              <a:pathLst>
                <a:path w="6912609" h="1188085">
                  <a:moveTo>
                    <a:pt x="6912000" y="1152004"/>
                  </a:moveTo>
                  <a:lnTo>
                    <a:pt x="6909160" y="1165980"/>
                  </a:lnTo>
                  <a:lnTo>
                    <a:pt x="6901427" y="1177424"/>
                  </a:lnTo>
                  <a:lnTo>
                    <a:pt x="6889979" y="1185156"/>
                  </a:lnTo>
                  <a:lnTo>
                    <a:pt x="6875995" y="1187996"/>
                  </a:lnTo>
                  <a:lnTo>
                    <a:pt x="36004" y="1187996"/>
                  </a:lnTo>
                  <a:lnTo>
                    <a:pt x="22020" y="1185156"/>
                  </a:lnTo>
                  <a:lnTo>
                    <a:pt x="10572" y="1177424"/>
                  </a:lnTo>
                  <a:lnTo>
                    <a:pt x="2839" y="1165980"/>
                  </a:lnTo>
                  <a:lnTo>
                    <a:pt x="0" y="1152004"/>
                  </a:lnTo>
                  <a:lnTo>
                    <a:pt x="0" y="35991"/>
                  </a:lnTo>
                  <a:lnTo>
                    <a:pt x="2839" y="22015"/>
                  </a:lnTo>
                  <a:lnTo>
                    <a:pt x="10572" y="10571"/>
                  </a:lnTo>
                  <a:lnTo>
                    <a:pt x="22020" y="2839"/>
                  </a:lnTo>
                  <a:lnTo>
                    <a:pt x="36004" y="0"/>
                  </a:lnTo>
                  <a:lnTo>
                    <a:pt x="6875995" y="0"/>
                  </a:lnTo>
                  <a:lnTo>
                    <a:pt x="6889979" y="2839"/>
                  </a:lnTo>
                  <a:lnTo>
                    <a:pt x="6901427" y="10571"/>
                  </a:lnTo>
                  <a:lnTo>
                    <a:pt x="6909160" y="22015"/>
                  </a:lnTo>
                  <a:lnTo>
                    <a:pt x="6912000" y="35991"/>
                  </a:lnTo>
                  <a:lnTo>
                    <a:pt x="6912000" y="1152004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61" name="object 20"/>
            <p:cNvSpPr/>
            <p:nvPr/>
          </p:nvSpPr>
          <p:spPr>
            <a:xfrm>
              <a:off x="539991" y="7254833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64" name="object 78"/>
            <p:cNvSpPr txBox="1"/>
            <p:nvPr/>
          </p:nvSpPr>
          <p:spPr>
            <a:xfrm>
              <a:off x="1509549" y="7057044"/>
              <a:ext cx="3458932" cy="18466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　　 　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月　　～　　令和　　　 　年　　　　　月　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65" name="object 72"/>
            <p:cNvSpPr txBox="1"/>
            <p:nvPr/>
          </p:nvSpPr>
          <p:spPr>
            <a:xfrm>
              <a:off x="4754359" y="7334226"/>
              <a:ext cx="2460363" cy="288343"/>
            </a:xfrm>
            <a:prstGeom prst="rect">
              <a:avLst/>
            </a:prstGeom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/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｢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はい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｣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と答えた場合、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ページ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｢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長期入院欄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｣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に申請を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行った月以前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年間の入院期間をご記入ください。</a:t>
              </a:r>
            </a:p>
          </p:txBody>
        </p:sp>
        <p:sp>
          <p:nvSpPr>
            <p:cNvPr id="169" name="object 78"/>
            <p:cNvSpPr txBox="1"/>
            <p:nvPr/>
          </p:nvSpPr>
          <p:spPr>
            <a:xfrm>
              <a:off x="5553407" y="6575701"/>
              <a:ext cx="1335334" cy="323343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50000"/>
                </a:lnSpc>
              </a:pPr>
              <a:endParaRPr lang="en-US" altLang="ja-JP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  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月　 　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</p:grpSp>
      <p:sp>
        <p:nvSpPr>
          <p:cNvPr id="233" name="テキスト ボックス 232"/>
          <p:cNvSpPr txBox="1"/>
          <p:nvPr/>
        </p:nvSpPr>
        <p:spPr>
          <a:xfrm>
            <a:off x="219079" y="7731867"/>
            <a:ext cx="63866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上記のとおり健康保険限度額適用・標準負担額減額認定証の交付を申請します。　　令和　　　　年　　　　月　　　　日</a:t>
            </a:r>
            <a:endParaRPr kumimoji="1" lang="ja-JP" altLang="en-US" sz="1000" dirty="0"/>
          </a:p>
        </p:txBody>
      </p:sp>
      <p:grpSp>
        <p:nvGrpSpPr>
          <p:cNvPr id="104" name="グループ化 103"/>
          <p:cNvGrpSpPr/>
          <p:nvPr/>
        </p:nvGrpSpPr>
        <p:grpSpPr>
          <a:xfrm>
            <a:off x="219079" y="9366936"/>
            <a:ext cx="5580381" cy="432434"/>
            <a:chOff x="323493" y="8766543"/>
            <a:chExt cx="5580381" cy="432434"/>
          </a:xfrm>
        </p:grpSpPr>
        <p:sp>
          <p:nvSpPr>
            <p:cNvPr id="107" name="object 19"/>
            <p:cNvSpPr/>
            <p:nvPr/>
          </p:nvSpPr>
          <p:spPr>
            <a:xfrm>
              <a:off x="323493" y="8766543"/>
              <a:ext cx="1202893" cy="432434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1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社会保険労務士の</a:t>
              </a:r>
            </a:p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提出代行者名記載欄</a:t>
              </a:r>
              <a:endParaRPr sz="900" dirty="0"/>
            </a:p>
          </p:txBody>
        </p:sp>
        <p:sp>
          <p:nvSpPr>
            <p:cNvPr id="108" name="object 57"/>
            <p:cNvSpPr/>
            <p:nvPr/>
          </p:nvSpPr>
          <p:spPr>
            <a:xfrm>
              <a:off x="323494" y="8766543"/>
              <a:ext cx="5580380" cy="432434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正方形/長方形 109"/>
          <p:cNvSpPr/>
          <p:nvPr/>
        </p:nvSpPr>
        <p:spPr>
          <a:xfrm>
            <a:off x="6750341" y="8610513"/>
            <a:ext cx="522698" cy="16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</a:rPr>
              <a:t>（</a:t>
            </a:r>
            <a:r>
              <a:rPr kumimoji="1" lang="en-US" altLang="ja-JP" sz="800" dirty="0">
                <a:solidFill>
                  <a:schemeClr val="tx1"/>
                </a:solidFill>
              </a:rPr>
              <a:t>R6.4</a:t>
            </a:r>
            <a:r>
              <a:rPr kumimoji="1" lang="ja-JP" altLang="en-US" sz="800" dirty="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111" name="object 59"/>
          <p:cNvSpPr/>
          <p:nvPr/>
        </p:nvSpPr>
        <p:spPr>
          <a:xfrm>
            <a:off x="5975527" y="8766556"/>
            <a:ext cx="1260475" cy="1152525"/>
          </a:xfrm>
          <a:custGeom>
            <a:avLst/>
            <a:gdLst/>
            <a:ahLst/>
            <a:cxnLst/>
            <a:rect l="l" t="t" r="r" b="b"/>
            <a:pathLst>
              <a:path w="1260475" h="1152525">
                <a:moveTo>
                  <a:pt x="1259992" y="1152004"/>
                </a:moveTo>
                <a:lnTo>
                  <a:pt x="0" y="1152004"/>
                </a:lnTo>
                <a:lnTo>
                  <a:pt x="0" y="0"/>
                </a:lnTo>
                <a:lnTo>
                  <a:pt x="1259992" y="0"/>
                </a:lnTo>
                <a:lnTo>
                  <a:pt x="1259992" y="1152004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36000" rIns="0" bIns="0" rtlCol="0" anchor="t" anchorCtr="1"/>
          <a:lstStyle/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受付日付印</a:t>
            </a:r>
            <a:endParaRPr sz="900" dirty="0"/>
          </a:p>
        </p:txBody>
      </p:sp>
      <p:grpSp>
        <p:nvGrpSpPr>
          <p:cNvPr id="117" name="グループ化 116"/>
          <p:cNvGrpSpPr/>
          <p:nvPr/>
        </p:nvGrpSpPr>
        <p:grpSpPr>
          <a:xfrm>
            <a:off x="283676" y="1807280"/>
            <a:ext cx="6979532" cy="2342346"/>
            <a:chOff x="313613" y="1619101"/>
            <a:chExt cx="6922984" cy="2342346"/>
          </a:xfrm>
        </p:grpSpPr>
        <p:sp>
          <p:nvSpPr>
            <p:cNvPr id="137" name="object 6"/>
            <p:cNvSpPr/>
            <p:nvPr/>
          </p:nvSpPr>
          <p:spPr>
            <a:xfrm>
              <a:off x="542350" y="3448810"/>
              <a:ext cx="814950" cy="493375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電話番号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（日中の連絡先）</a:t>
              </a:r>
            </a:p>
          </p:txBody>
        </p:sp>
        <p:sp>
          <p:nvSpPr>
            <p:cNvPr id="139" name="object 6"/>
            <p:cNvSpPr/>
            <p:nvPr/>
          </p:nvSpPr>
          <p:spPr>
            <a:xfrm>
              <a:off x="544053" y="2988132"/>
              <a:ext cx="810405" cy="466129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住所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47" name="object 6"/>
            <p:cNvSpPr/>
            <p:nvPr/>
          </p:nvSpPr>
          <p:spPr>
            <a:xfrm>
              <a:off x="544966" y="2372915"/>
              <a:ext cx="810405" cy="615077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氏</a:t>
              </a:r>
              <a:r>
                <a:rPr lang="ja-JP" altLang="en-US" sz="900" spc="-225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名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48" name="object 6"/>
            <p:cNvSpPr/>
            <p:nvPr/>
          </p:nvSpPr>
          <p:spPr>
            <a:xfrm>
              <a:off x="544837" y="1632646"/>
              <a:ext cx="810405" cy="743795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r>
                <a:rPr lang="ja-JP" altLang="en-US" sz="9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証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の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algn="ctr">
                <a:lnSpc>
                  <a:spcPct val="100000"/>
                </a:lnSpc>
                <a:spcBef>
                  <a:spcPts val="240"/>
                </a:spcBef>
              </a:pPr>
              <a:r>
                <a:rPr lang="ja-JP" altLang="en-US" sz="700" spc="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（右づめ）</a:t>
              </a:r>
              <a:endPara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49" name="object 5"/>
            <p:cNvSpPr/>
            <p:nvPr/>
          </p:nvSpPr>
          <p:spPr>
            <a:xfrm>
              <a:off x="1344146" y="1628740"/>
              <a:ext cx="1750542" cy="216536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180000" tIns="0" rIns="0" bIns="0" rtlCol="0" anchor="ctr" anchorCtr="0"/>
            <a:lstStyle/>
            <a:p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　　記号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50" name="object 17"/>
            <p:cNvSpPr/>
            <p:nvPr/>
          </p:nvSpPr>
          <p:spPr>
            <a:xfrm>
              <a:off x="332524" y="1634093"/>
              <a:ext cx="231245" cy="2325973"/>
            </a:xfrm>
            <a:custGeom>
              <a:avLst/>
              <a:gdLst/>
              <a:ahLst/>
              <a:cxnLst/>
              <a:rect l="l" t="t" r="r" b="b"/>
              <a:pathLst>
                <a:path w="216534" h="2088514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41" y="2065979"/>
                  </a:lnTo>
                  <a:lnTo>
                    <a:pt x="10577" y="2077423"/>
                  </a:lnTo>
                  <a:lnTo>
                    <a:pt x="22025" y="2085154"/>
                  </a:lnTo>
                  <a:lnTo>
                    <a:pt x="36004" y="2087994"/>
                  </a:lnTo>
                  <a:lnTo>
                    <a:pt x="216001" y="2087994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schemeClr val="bg1"/>
                  </a:solidFill>
                </a:rPr>
                <a:t>　　　被　　保　　険　　者　　情　　報</a:t>
              </a:r>
            </a:p>
          </p:txBody>
        </p:sp>
        <p:sp>
          <p:nvSpPr>
            <p:cNvPr id="151" name="object 22"/>
            <p:cNvSpPr/>
            <p:nvPr/>
          </p:nvSpPr>
          <p:spPr>
            <a:xfrm>
              <a:off x="539991" y="237599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2" name="object 23"/>
            <p:cNvSpPr/>
            <p:nvPr/>
          </p:nvSpPr>
          <p:spPr>
            <a:xfrm>
              <a:off x="539991" y="298799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3" name="object 25"/>
            <p:cNvSpPr/>
            <p:nvPr/>
          </p:nvSpPr>
          <p:spPr>
            <a:xfrm>
              <a:off x="1331975" y="2632797"/>
              <a:ext cx="3221990" cy="0"/>
            </a:xfrm>
            <a:custGeom>
              <a:avLst/>
              <a:gdLst/>
              <a:ahLst/>
              <a:cxnLst/>
              <a:rect l="l" t="t" r="r" b="b"/>
              <a:pathLst>
                <a:path w="3221990">
                  <a:moveTo>
                    <a:pt x="0" y="0"/>
                  </a:moveTo>
                  <a:lnTo>
                    <a:pt x="3221964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4" name="object 28"/>
            <p:cNvSpPr/>
            <p:nvPr/>
          </p:nvSpPr>
          <p:spPr>
            <a:xfrm>
              <a:off x="5093995" y="2375992"/>
              <a:ext cx="0" cy="612140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5" name="object 66"/>
            <p:cNvSpPr txBox="1"/>
            <p:nvPr/>
          </p:nvSpPr>
          <p:spPr>
            <a:xfrm>
              <a:off x="1311732" y="2413101"/>
              <a:ext cx="666318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7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sz="700" spc="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フ</a:t>
              </a:r>
              <a:r>
                <a:rPr sz="700" spc="6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リ</a:t>
              </a:r>
              <a:r>
                <a:rPr sz="700" spc="21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ガ</a:t>
              </a:r>
              <a:r>
                <a:rPr sz="700" spc="1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ナ</a:t>
              </a:r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62" name="object 131"/>
            <p:cNvSpPr txBox="1"/>
            <p:nvPr/>
          </p:nvSpPr>
          <p:spPr>
            <a:xfrm>
              <a:off x="1390060" y="3670834"/>
              <a:ext cx="2134269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en-US" altLang="ja-JP" sz="800" dirty="0">
                  <a:solidFill>
                    <a:srgbClr val="231F20"/>
                  </a:solidFill>
                  <a:latin typeface="Meiryo UI"/>
                  <a:cs typeface="Meiryo UI"/>
                </a:rPr>
                <a:t>TEL</a:t>
              </a:r>
              <a:r>
                <a:rPr lang="ja-JP" altLang="en-US" sz="800" dirty="0">
                  <a:solidFill>
                    <a:srgbClr val="231F20"/>
                  </a:solidFill>
                  <a:latin typeface="Meiryo UI"/>
                  <a:cs typeface="Meiryo UI"/>
                </a:rPr>
                <a:t>　　　　　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）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63" name="object 133"/>
            <p:cNvSpPr txBox="1"/>
            <p:nvPr/>
          </p:nvSpPr>
          <p:spPr>
            <a:xfrm>
              <a:off x="1363983" y="3015062"/>
              <a:ext cx="2134269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spc="-7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〒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－　　　　　）</a:t>
              </a:r>
              <a:endPara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66" name="object 141"/>
            <p:cNvSpPr/>
            <p:nvPr/>
          </p:nvSpPr>
          <p:spPr>
            <a:xfrm>
              <a:off x="1339155" y="3458828"/>
              <a:ext cx="2257051" cy="502619"/>
            </a:xfrm>
            <a:custGeom>
              <a:avLst/>
              <a:gdLst/>
              <a:ahLst/>
              <a:cxnLst/>
              <a:rect l="l" t="t" r="r" b="b"/>
              <a:pathLst>
                <a:path w="2250440" h="362585">
                  <a:moveTo>
                    <a:pt x="0" y="0"/>
                  </a:moveTo>
                  <a:lnTo>
                    <a:pt x="2250008" y="0"/>
                  </a:lnTo>
                  <a:lnTo>
                    <a:pt x="2250008" y="362534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86" name="object 5"/>
            <p:cNvSpPr/>
            <p:nvPr/>
          </p:nvSpPr>
          <p:spPr>
            <a:xfrm>
              <a:off x="3090424" y="1639716"/>
              <a:ext cx="2010994" cy="200903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180000" tIns="0" rIns="0" bIns="0" rtlCol="0" anchor="ctr" anchorCtr="0"/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　番号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87" name="object 5"/>
            <p:cNvSpPr/>
            <p:nvPr/>
          </p:nvSpPr>
          <p:spPr>
            <a:xfrm>
              <a:off x="5093510" y="1626092"/>
              <a:ext cx="2143087" cy="210430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72000" tIns="0" rIns="0" bIns="0" rtlCol="0" anchor="ctr" anchorCtr="0"/>
            <a:lstStyle/>
            <a:p>
              <a:pPr marL="12700" algn="ct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生年月日</a:t>
              </a:r>
              <a:endPara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91" name="object 18"/>
            <p:cNvSpPr/>
            <p:nvPr/>
          </p:nvSpPr>
          <p:spPr>
            <a:xfrm>
              <a:off x="313613" y="1619101"/>
              <a:ext cx="6890731" cy="2330437"/>
            </a:xfrm>
            <a:custGeom>
              <a:avLst/>
              <a:gdLst/>
              <a:ahLst/>
              <a:cxnLst/>
              <a:rect l="l" t="t" r="r" b="b"/>
              <a:pathLst>
                <a:path w="6912609" h="2088514">
                  <a:moveTo>
                    <a:pt x="6912000" y="2052002"/>
                  </a:moveTo>
                  <a:lnTo>
                    <a:pt x="6909160" y="2065979"/>
                  </a:lnTo>
                  <a:lnTo>
                    <a:pt x="6901427" y="2077423"/>
                  </a:lnTo>
                  <a:lnTo>
                    <a:pt x="6889979" y="2085154"/>
                  </a:lnTo>
                  <a:lnTo>
                    <a:pt x="6875995" y="2087994"/>
                  </a:lnTo>
                  <a:lnTo>
                    <a:pt x="36004" y="2087994"/>
                  </a:lnTo>
                  <a:lnTo>
                    <a:pt x="22020" y="2085154"/>
                  </a:lnTo>
                  <a:lnTo>
                    <a:pt x="10572" y="2077423"/>
                  </a:lnTo>
                  <a:lnTo>
                    <a:pt x="2839" y="2065979"/>
                  </a:lnTo>
                  <a:lnTo>
                    <a:pt x="0" y="2052002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2" y="10577"/>
                  </a:lnTo>
                  <a:lnTo>
                    <a:pt x="22020" y="2841"/>
                  </a:lnTo>
                  <a:lnTo>
                    <a:pt x="36004" y="0"/>
                  </a:lnTo>
                  <a:lnTo>
                    <a:pt x="6875995" y="0"/>
                  </a:lnTo>
                  <a:lnTo>
                    <a:pt x="6889979" y="2841"/>
                  </a:lnTo>
                  <a:lnTo>
                    <a:pt x="6901427" y="10577"/>
                  </a:lnTo>
                  <a:lnTo>
                    <a:pt x="6909160" y="22025"/>
                  </a:lnTo>
                  <a:lnTo>
                    <a:pt x="6912000" y="36004"/>
                  </a:lnTo>
                  <a:lnTo>
                    <a:pt x="6912000" y="2052002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4" name="object 27"/>
            <p:cNvSpPr/>
            <p:nvPr/>
          </p:nvSpPr>
          <p:spPr>
            <a:xfrm>
              <a:off x="5093995" y="1619999"/>
              <a:ext cx="0" cy="756285"/>
            </a:xfrm>
            <a:custGeom>
              <a:avLst/>
              <a:gdLst/>
              <a:ahLst/>
              <a:cxnLst/>
              <a:rect l="l" t="t" r="r" b="b"/>
              <a:pathLst>
                <a:path h="756285">
                  <a:moveTo>
                    <a:pt x="0" y="0"/>
                  </a:moveTo>
                  <a:lnTo>
                    <a:pt x="0" y="756005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303584" y="8117489"/>
            <a:ext cx="4876800" cy="871918"/>
            <a:chOff x="330968" y="8161551"/>
            <a:chExt cx="4876800" cy="871918"/>
          </a:xfrm>
        </p:grpSpPr>
        <p:pic>
          <p:nvPicPr>
            <p:cNvPr id="11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5993" y="8658226"/>
              <a:ext cx="2857500" cy="322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8" name="テキスト ボックス 1"/>
            <p:cNvSpPr txBox="1"/>
            <p:nvPr/>
          </p:nvSpPr>
          <p:spPr>
            <a:xfrm>
              <a:off x="330968" y="8161551"/>
              <a:ext cx="4876800" cy="871918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sysDot"/>
            </a:ln>
          </p:spPr>
          <p:txBody>
            <a:bodyPr wrap="square" lIns="36000" tIns="0" rIns="0" bIns="0" rtlCol="0" anchor="t" anchorCtr="0">
              <a:no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被保険者のマイナンバー記載欄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被保険者証の記号番号を記入した場合は不要です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12" name="object 72"/>
          <p:cNvSpPr txBox="1"/>
          <p:nvPr/>
        </p:nvSpPr>
        <p:spPr>
          <a:xfrm>
            <a:off x="5193652" y="2025605"/>
            <a:ext cx="389255" cy="525144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/>
          <a:p>
            <a:pPr marL="12700">
              <a:lnSpc>
                <a:spcPct val="150000"/>
              </a:lnSpc>
            </a:pPr>
            <a:r>
              <a:rPr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lang="ja-JP" altLang="en-US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昭和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lang="ja-JP" altLang="en-US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平成</a:t>
            </a:r>
            <a:endParaRPr lang="en-US" altLang="ja-JP" sz="800" spc="-135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>
              <a:lnSpc>
                <a:spcPct val="150000"/>
              </a:lnSpc>
            </a:pP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lang="ja-JP" altLang="en-US" sz="800" spc="-1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令和</a:t>
            </a:r>
          </a:p>
        </p:txBody>
      </p:sp>
      <p:sp>
        <p:nvSpPr>
          <p:cNvPr id="113" name="object 72"/>
          <p:cNvSpPr txBox="1"/>
          <p:nvPr/>
        </p:nvSpPr>
        <p:spPr>
          <a:xfrm>
            <a:off x="4999025" y="4394717"/>
            <a:ext cx="389255" cy="525144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/>
          <a:p>
            <a:pPr marL="12700">
              <a:lnSpc>
                <a:spcPct val="150000"/>
              </a:lnSpc>
            </a:pPr>
            <a:r>
              <a:rPr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lang="ja-JP" altLang="en-US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昭和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lang="ja-JP" altLang="en-US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平成</a:t>
            </a:r>
            <a:endParaRPr lang="en-US" altLang="ja-JP" sz="800" spc="-135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>
              <a:lnSpc>
                <a:spcPct val="150000"/>
              </a:lnSpc>
            </a:pP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lang="ja-JP" altLang="en-US" sz="800" spc="-1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令和</a:t>
            </a:r>
          </a:p>
        </p:txBody>
      </p:sp>
      <p:sp>
        <p:nvSpPr>
          <p:cNvPr id="71" name="object 78">
            <a:extLst>
              <a:ext uri="{FF2B5EF4-FFF2-40B4-BE49-F238E27FC236}">
                <a16:creationId xmlns:a16="http://schemas.microsoft.com/office/drawing/2014/main" id="{23ED9820-620D-47D2-9115-23D3C7C50C04}"/>
              </a:ext>
            </a:extLst>
          </p:cNvPr>
          <p:cNvSpPr txBox="1"/>
          <p:nvPr/>
        </p:nvSpPr>
        <p:spPr>
          <a:xfrm>
            <a:off x="5544939" y="2035614"/>
            <a:ext cx="1335334" cy="5419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50000"/>
              </a:lnSpc>
            </a:pPr>
            <a:endParaRPr lang="en-US" altLang="ja-JP" sz="80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>
              <a:lnSpc>
                <a:spcPct val="150000"/>
              </a:lnSpc>
            </a:pP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　　　  </a:t>
            </a:r>
            <a:r>
              <a:rPr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　月　 　日</a:t>
            </a:r>
            <a:endParaRPr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graphicFrame>
        <p:nvGraphicFramePr>
          <p:cNvPr id="60" name="表 4">
            <a:extLst>
              <a:ext uri="{FF2B5EF4-FFF2-40B4-BE49-F238E27FC236}">
                <a16:creationId xmlns:a16="http://schemas.microsoft.com/office/drawing/2014/main" id="{A86DC13E-D1B1-4BB5-8024-A251FE9AE9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464708"/>
              </p:ext>
            </p:extLst>
          </p:nvPr>
        </p:nvGraphicFramePr>
        <p:xfrm>
          <a:off x="1499538" y="2104081"/>
          <a:ext cx="12509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733">
                  <a:extLst>
                    <a:ext uri="{9D8B030D-6E8A-4147-A177-3AD203B41FA5}">
                      <a16:colId xmlns:a16="http://schemas.microsoft.com/office/drawing/2014/main" val="1697716432"/>
                    </a:ext>
                  </a:extLst>
                </a:gridCol>
                <a:gridCol w="312733">
                  <a:extLst>
                    <a:ext uri="{9D8B030D-6E8A-4147-A177-3AD203B41FA5}">
                      <a16:colId xmlns:a16="http://schemas.microsoft.com/office/drawing/2014/main" val="3309770484"/>
                    </a:ext>
                  </a:extLst>
                </a:gridCol>
                <a:gridCol w="312733">
                  <a:extLst>
                    <a:ext uri="{9D8B030D-6E8A-4147-A177-3AD203B41FA5}">
                      <a16:colId xmlns:a16="http://schemas.microsoft.com/office/drawing/2014/main" val="3541609984"/>
                    </a:ext>
                  </a:extLst>
                </a:gridCol>
                <a:gridCol w="312733">
                  <a:extLst>
                    <a:ext uri="{9D8B030D-6E8A-4147-A177-3AD203B41FA5}">
                      <a16:colId xmlns:a16="http://schemas.microsoft.com/office/drawing/2014/main" val="319403179"/>
                    </a:ext>
                  </a:extLst>
                </a:gridCol>
              </a:tblGrid>
              <a:tr h="2214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123457"/>
                  </a:ext>
                </a:extLst>
              </a:tr>
            </a:tbl>
          </a:graphicData>
        </a:graphic>
      </p:graphicFrame>
      <p:graphicFrame>
        <p:nvGraphicFramePr>
          <p:cNvPr id="61" name="表 6">
            <a:extLst>
              <a:ext uri="{FF2B5EF4-FFF2-40B4-BE49-F238E27FC236}">
                <a16:creationId xmlns:a16="http://schemas.microsoft.com/office/drawing/2014/main" id="{9E251E44-B1C9-4212-A062-F2C582B804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679201"/>
              </p:ext>
            </p:extLst>
          </p:nvPr>
        </p:nvGraphicFramePr>
        <p:xfrm>
          <a:off x="3169878" y="2117714"/>
          <a:ext cx="1590135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27">
                  <a:extLst>
                    <a:ext uri="{9D8B030D-6E8A-4147-A177-3AD203B41FA5}">
                      <a16:colId xmlns:a16="http://schemas.microsoft.com/office/drawing/2014/main" val="3900317170"/>
                    </a:ext>
                  </a:extLst>
                </a:gridCol>
                <a:gridCol w="318027">
                  <a:extLst>
                    <a:ext uri="{9D8B030D-6E8A-4147-A177-3AD203B41FA5}">
                      <a16:colId xmlns:a16="http://schemas.microsoft.com/office/drawing/2014/main" val="716176856"/>
                    </a:ext>
                  </a:extLst>
                </a:gridCol>
                <a:gridCol w="318027">
                  <a:extLst>
                    <a:ext uri="{9D8B030D-6E8A-4147-A177-3AD203B41FA5}">
                      <a16:colId xmlns:a16="http://schemas.microsoft.com/office/drawing/2014/main" val="1325005393"/>
                    </a:ext>
                  </a:extLst>
                </a:gridCol>
                <a:gridCol w="318027">
                  <a:extLst>
                    <a:ext uri="{9D8B030D-6E8A-4147-A177-3AD203B41FA5}">
                      <a16:colId xmlns:a16="http://schemas.microsoft.com/office/drawing/2014/main" val="3347640170"/>
                    </a:ext>
                  </a:extLst>
                </a:gridCol>
                <a:gridCol w="318027">
                  <a:extLst>
                    <a:ext uri="{9D8B030D-6E8A-4147-A177-3AD203B41FA5}">
                      <a16:colId xmlns:a16="http://schemas.microsoft.com/office/drawing/2014/main" val="1191745732"/>
                    </a:ext>
                  </a:extLst>
                </a:gridCol>
              </a:tblGrid>
              <a:tr h="3702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803629"/>
                  </a:ext>
                </a:extLst>
              </a:tr>
            </a:tbl>
          </a:graphicData>
        </a:graphic>
      </p:graphicFrame>
      <p:graphicFrame>
        <p:nvGraphicFramePr>
          <p:cNvPr id="62" name="表 61">
            <a:extLst>
              <a:ext uri="{FF2B5EF4-FFF2-40B4-BE49-F238E27FC236}">
                <a16:creationId xmlns:a16="http://schemas.microsoft.com/office/drawing/2014/main" id="{18E02BB1-0BA3-45B7-A420-D4F4437607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021853"/>
              </p:ext>
            </p:extLst>
          </p:nvPr>
        </p:nvGraphicFramePr>
        <p:xfrm>
          <a:off x="4500542" y="285025"/>
          <a:ext cx="2673865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885">
                  <a:extLst>
                    <a:ext uri="{9D8B030D-6E8A-4147-A177-3AD203B41FA5}">
                      <a16:colId xmlns:a16="http://schemas.microsoft.com/office/drawing/2014/main" val="42184852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276499931"/>
                    </a:ext>
                  </a:extLst>
                </a:gridCol>
                <a:gridCol w="1430916">
                  <a:extLst>
                    <a:ext uri="{9D8B030D-6E8A-4147-A177-3AD203B41FA5}">
                      <a16:colId xmlns:a16="http://schemas.microsoft.com/office/drawing/2014/main" val="1711257415"/>
                    </a:ext>
                  </a:extLst>
                </a:gridCol>
              </a:tblGrid>
              <a:tr h="2018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次長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係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497269"/>
                  </a:ext>
                </a:extLst>
              </a:tr>
            </a:tbl>
          </a:graphicData>
        </a:graphic>
      </p:graphicFrame>
      <p:graphicFrame>
        <p:nvGraphicFramePr>
          <p:cNvPr id="63" name="表 12">
            <a:extLst>
              <a:ext uri="{FF2B5EF4-FFF2-40B4-BE49-F238E27FC236}">
                <a16:creationId xmlns:a16="http://schemas.microsoft.com/office/drawing/2014/main" id="{22A1EEC0-782B-46AB-A013-21A00BA6A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919309"/>
              </p:ext>
            </p:extLst>
          </p:nvPr>
        </p:nvGraphicFramePr>
        <p:xfrm>
          <a:off x="4502807" y="546274"/>
          <a:ext cx="2673866" cy="576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885">
                  <a:extLst>
                    <a:ext uri="{9D8B030D-6E8A-4147-A177-3AD203B41FA5}">
                      <a16:colId xmlns:a16="http://schemas.microsoft.com/office/drawing/2014/main" val="61784635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25726132"/>
                    </a:ext>
                  </a:extLst>
                </a:gridCol>
                <a:gridCol w="1430917">
                  <a:extLst>
                    <a:ext uri="{9D8B030D-6E8A-4147-A177-3AD203B41FA5}">
                      <a16:colId xmlns:a16="http://schemas.microsoft.com/office/drawing/2014/main" val="3751277296"/>
                    </a:ext>
                  </a:extLst>
                </a:gridCol>
              </a:tblGrid>
              <a:tr h="576737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01247"/>
                  </a:ext>
                </a:extLst>
              </a:tr>
            </a:tbl>
          </a:graphicData>
        </a:graphic>
      </p:graphicFrame>
      <p:sp>
        <p:nvSpPr>
          <p:cNvPr id="64" name="テキスト ボックス 59">
            <a:extLst>
              <a:ext uri="{FF2B5EF4-FFF2-40B4-BE49-F238E27FC236}">
                <a16:creationId xmlns:a16="http://schemas.microsoft.com/office/drawing/2014/main" id="{7BF0FAF3-7B3D-4531-AC8D-D154A87F3503}"/>
              </a:ext>
            </a:extLst>
          </p:cNvPr>
          <p:cNvSpPr txBox="1"/>
          <p:nvPr/>
        </p:nvSpPr>
        <p:spPr>
          <a:xfrm>
            <a:off x="110271" y="73639"/>
            <a:ext cx="1222751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95416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08" algn="l" defTabSz="995416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416" algn="l" defTabSz="995416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124" algn="l" defTabSz="995416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0832" algn="l" defTabSz="995416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540" algn="l" defTabSz="995416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248" algn="l" defTabSz="995416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3955" algn="l" defTabSz="995416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1663" algn="l" defTabSz="995416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500" b="1" dirty="0"/>
              <a:t>　</a:t>
            </a:r>
            <a:r>
              <a:rPr kumimoji="1" lang="ja-JP" altLang="en-US" sz="1200" b="1" dirty="0"/>
              <a:t>（様式</a:t>
            </a:r>
            <a:r>
              <a:rPr kumimoji="1" lang="en-US" altLang="ja-JP" sz="1200" b="1" dirty="0"/>
              <a:t>15</a:t>
            </a:r>
            <a:r>
              <a:rPr kumimoji="1" lang="ja-JP" altLang="en-US" sz="1200" b="1" dirty="0"/>
              <a:t>）</a:t>
            </a:r>
            <a:endParaRPr kumimoji="1" lang="en-US" altLang="ja-JP" sz="1200" b="1" dirty="0"/>
          </a:p>
        </p:txBody>
      </p:sp>
      <p:graphicFrame>
        <p:nvGraphicFramePr>
          <p:cNvPr id="66" name="表 7">
            <a:extLst>
              <a:ext uri="{FF2B5EF4-FFF2-40B4-BE49-F238E27FC236}">
                <a16:creationId xmlns:a16="http://schemas.microsoft.com/office/drawing/2014/main" id="{F39D8D5E-BE35-4122-A975-305529E54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262480"/>
              </p:ext>
            </p:extLst>
          </p:nvPr>
        </p:nvGraphicFramePr>
        <p:xfrm>
          <a:off x="5237205" y="1270629"/>
          <a:ext cx="149044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448">
                  <a:extLst>
                    <a:ext uri="{9D8B030D-6E8A-4147-A177-3AD203B41FA5}">
                      <a16:colId xmlns:a16="http://schemas.microsoft.com/office/drawing/2014/main" val="8150799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499743"/>
                  </a:ext>
                </a:extLst>
              </a:tr>
            </a:tbl>
          </a:graphicData>
        </a:graphic>
      </p:graphicFrame>
      <p:graphicFrame>
        <p:nvGraphicFramePr>
          <p:cNvPr id="67" name="表 8">
            <a:extLst>
              <a:ext uri="{FF2B5EF4-FFF2-40B4-BE49-F238E27FC236}">
                <a16:creationId xmlns:a16="http://schemas.microsoft.com/office/drawing/2014/main" id="{924CFD8A-1A19-4103-9575-3ED083520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83405"/>
              </p:ext>
            </p:extLst>
          </p:nvPr>
        </p:nvGraphicFramePr>
        <p:xfrm>
          <a:off x="4142337" y="1211179"/>
          <a:ext cx="3006226" cy="391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6226">
                  <a:extLst>
                    <a:ext uri="{9D8B030D-6E8A-4147-A177-3AD203B41FA5}">
                      <a16:colId xmlns:a16="http://schemas.microsoft.com/office/drawing/2014/main" val="3795276808"/>
                    </a:ext>
                  </a:extLst>
                </a:gridCol>
              </a:tblGrid>
              <a:tr h="391727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電算入力日　令和　　年　　月　　日　入力者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19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09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正方形/長方形 158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長野県農業協同組合</a:t>
            </a:r>
            <a:r>
              <a:rPr kumimoji="1" lang="ja-JP" altLang="en-US" sz="1100" dirty="0">
                <a:solidFill>
                  <a:schemeClr val="tx1"/>
                </a:solidFill>
              </a:rPr>
              <a:t>健康保険組合</a:t>
            </a:r>
          </a:p>
        </p:txBody>
      </p:sp>
      <p:sp>
        <p:nvSpPr>
          <p:cNvPr id="204" name="object 62"/>
          <p:cNvSpPr txBox="1"/>
          <p:nvPr/>
        </p:nvSpPr>
        <p:spPr>
          <a:xfrm>
            <a:off x="1926453" y="522164"/>
            <a:ext cx="156376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endParaRPr sz="2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grpSp>
        <p:nvGrpSpPr>
          <p:cNvPr id="104" name="グループ化 103"/>
          <p:cNvGrpSpPr/>
          <p:nvPr/>
        </p:nvGrpSpPr>
        <p:grpSpPr>
          <a:xfrm>
            <a:off x="318417" y="1148693"/>
            <a:ext cx="6919666" cy="4991648"/>
            <a:chOff x="324002" y="1152004"/>
            <a:chExt cx="6919666" cy="4991648"/>
          </a:xfrm>
        </p:grpSpPr>
        <p:sp>
          <p:nvSpPr>
            <p:cNvPr id="107" name="bk object 16"/>
            <p:cNvSpPr/>
            <p:nvPr/>
          </p:nvSpPr>
          <p:spPr>
            <a:xfrm>
              <a:off x="540000" y="1152004"/>
              <a:ext cx="1439532" cy="360375"/>
            </a:xfrm>
            <a:custGeom>
              <a:avLst/>
              <a:gdLst/>
              <a:ahLst/>
              <a:cxnLst/>
              <a:rect l="l" t="t" r="r" b="b"/>
              <a:pathLst>
                <a:path w="1656080" h="6114415">
                  <a:moveTo>
                    <a:pt x="1656003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6078308"/>
                  </a:lnTo>
                  <a:lnTo>
                    <a:pt x="2841" y="6092292"/>
                  </a:lnTo>
                  <a:lnTo>
                    <a:pt x="10577" y="6103740"/>
                  </a:lnTo>
                  <a:lnTo>
                    <a:pt x="22025" y="6111473"/>
                  </a:lnTo>
                  <a:lnTo>
                    <a:pt x="36004" y="6114313"/>
                  </a:lnTo>
                  <a:lnTo>
                    <a:pt x="1656003" y="6114313"/>
                  </a:lnTo>
                  <a:lnTo>
                    <a:pt x="165600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申請を行った月以前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年間の入院日数合計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8" name="bk object 16"/>
            <p:cNvSpPr/>
            <p:nvPr/>
          </p:nvSpPr>
          <p:spPr>
            <a:xfrm>
              <a:off x="540000" y="1514214"/>
              <a:ext cx="1439532" cy="436054"/>
            </a:xfrm>
            <a:custGeom>
              <a:avLst/>
              <a:gdLst/>
              <a:ahLst/>
              <a:cxnLst/>
              <a:rect l="l" t="t" r="r" b="b"/>
              <a:pathLst>
                <a:path w="1656080" h="6114415">
                  <a:moveTo>
                    <a:pt x="1656003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6078308"/>
                  </a:lnTo>
                  <a:lnTo>
                    <a:pt x="2841" y="6092292"/>
                  </a:lnTo>
                  <a:lnTo>
                    <a:pt x="10577" y="6103740"/>
                  </a:lnTo>
                  <a:lnTo>
                    <a:pt x="22025" y="6111473"/>
                  </a:lnTo>
                  <a:lnTo>
                    <a:pt x="36004" y="6114313"/>
                  </a:lnTo>
                  <a:lnTo>
                    <a:pt x="1656003" y="6114313"/>
                  </a:lnTo>
                  <a:lnTo>
                    <a:pt x="165600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 申請を行った月以前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年間の入院期間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日数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9" name="bk object 16"/>
            <p:cNvSpPr/>
            <p:nvPr/>
          </p:nvSpPr>
          <p:spPr>
            <a:xfrm>
              <a:off x="540000" y="1944027"/>
              <a:ext cx="1439532" cy="720343"/>
            </a:xfrm>
            <a:custGeom>
              <a:avLst/>
              <a:gdLst/>
              <a:ahLst/>
              <a:cxnLst/>
              <a:rect l="l" t="t" r="r" b="b"/>
              <a:pathLst>
                <a:path w="1656080" h="6114415">
                  <a:moveTo>
                    <a:pt x="1656003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6078308"/>
                  </a:lnTo>
                  <a:lnTo>
                    <a:pt x="2841" y="6092292"/>
                  </a:lnTo>
                  <a:lnTo>
                    <a:pt x="10577" y="6103740"/>
                  </a:lnTo>
                  <a:lnTo>
                    <a:pt x="22025" y="6111473"/>
                  </a:lnTo>
                  <a:lnTo>
                    <a:pt x="36004" y="6114313"/>
                  </a:lnTo>
                  <a:lnTo>
                    <a:pt x="1656003" y="6114313"/>
                  </a:lnTo>
                  <a:lnTo>
                    <a:pt x="165600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入院した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保険医療機関等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0" name="bk object 16"/>
            <p:cNvSpPr/>
            <p:nvPr/>
          </p:nvSpPr>
          <p:spPr>
            <a:xfrm>
              <a:off x="540000" y="2663354"/>
              <a:ext cx="1439532" cy="436054"/>
            </a:xfrm>
            <a:custGeom>
              <a:avLst/>
              <a:gdLst/>
              <a:ahLst/>
              <a:cxnLst/>
              <a:rect l="l" t="t" r="r" b="b"/>
              <a:pathLst>
                <a:path w="1656080" h="6114415">
                  <a:moveTo>
                    <a:pt x="1656003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6078308"/>
                  </a:lnTo>
                  <a:lnTo>
                    <a:pt x="2841" y="6092292"/>
                  </a:lnTo>
                  <a:lnTo>
                    <a:pt x="10577" y="6103740"/>
                  </a:lnTo>
                  <a:lnTo>
                    <a:pt x="22025" y="6111473"/>
                  </a:lnTo>
                  <a:lnTo>
                    <a:pt x="36004" y="6114313"/>
                  </a:lnTo>
                  <a:lnTo>
                    <a:pt x="1656003" y="6114313"/>
                  </a:lnTo>
                  <a:lnTo>
                    <a:pt x="165600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 申請を行った月以前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年間の入院期間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日数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1" name="bk object 16"/>
            <p:cNvSpPr/>
            <p:nvPr/>
          </p:nvSpPr>
          <p:spPr>
            <a:xfrm>
              <a:off x="540000" y="3093167"/>
              <a:ext cx="1439532" cy="720343"/>
            </a:xfrm>
            <a:custGeom>
              <a:avLst/>
              <a:gdLst/>
              <a:ahLst/>
              <a:cxnLst/>
              <a:rect l="l" t="t" r="r" b="b"/>
              <a:pathLst>
                <a:path w="1656080" h="6114415">
                  <a:moveTo>
                    <a:pt x="1656003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6078308"/>
                  </a:lnTo>
                  <a:lnTo>
                    <a:pt x="2841" y="6092292"/>
                  </a:lnTo>
                  <a:lnTo>
                    <a:pt x="10577" y="6103740"/>
                  </a:lnTo>
                  <a:lnTo>
                    <a:pt x="22025" y="6111473"/>
                  </a:lnTo>
                  <a:lnTo>
                    <a:pt x="36004" y="6114313"/>
                  </a:lnTo>
                  <a:lnTo>
                    <a:pt x="1656003" y="6114313"/>
                  </a:lnTo>
                  <a:lnTo>
                    <a:pt x="165600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入院した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保険医療機関等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2" name="bk object 16"/>
            <p:cNvSpPr/>
            <p:nvPr/>
          </p:nvSpPr>
          <p:spPr>
            <a:xfrm>
              <a:off x="540000" y="3817454"/>
              <a:ext cx="1439532" cy="436054"/>
            </a:xfrm>
            <a:custGeom>
              <a:avLst/>
              <a:gdLst/>
              <a:ahLst/>
              <a:cxnLst/>
              <a:rect l="l" t="t" r="r" b="b"/>
              <a:pathLst>
                <a:path w="1656080" h="6114415">
                  <a:moveTo>
                    <a:pt x="1656003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6078308"/>
                  </a:lnTo>
                  <a:lnTo>
                    <a:pt x="2841" y="6092292"/>
                  </a:lnTo>
                  <a:lnTo>
                    <a:pt x="10577" y="6103740"/>
                  </a:lnTo>
                  <a:lnTo>
                    <a:pt x="22025" y="6111473"/>
                  </a:lnTo>
                  <a:lnTo>
                    <a:pt x="36004" y="6114313"/>
                  </a:lnTo>
                  <a:lnTo>
                    <a:pt x="1656003" y="6114313"/>
                  </a:lnTo>
                  <a:lnTo>
                    <a:pt x="165600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 申請を行った月以前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年間の入院期間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日数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3" name="bk object 16"/>
            <p:cNvSpPr/>
            <p:nvPr/>
          </p:nvSpPr>
          <p:spPr>
            <a:xfrm>
              <a:off x="540000" y="4247267"/>
              <a:ext cx="1439532" cy="720343"/>
            </a:xfrm>
            <a:custGeom>
              <a:avLst/>
              <a:gdLst/>
              <a:ahLst/>
              <a:cxnLst/>
              <a:rect l="l" t="t" r="r" b="b"/>
              <a:pathLst>
                <a:path w="1656080" h="6114415">
                  <a:moveTo>
                    <a:pt x="1656003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6078308"/>
                  </a:lnTo>
                  <a:lnTo>
                    <a:pt x="2841" y="6092292"/>
                  </a:lnTo>
                  <a:lnTo>
                    <a:pt x="10577" y="6103740"/>
                  </a:lnTo>
                  <a:lnTo>
                    <a:pt x="22025" y="6111473"/>
                  </a:lnTo>
                  <a:lnTo>
                    <a:pt x="36004" y="6114313"/>
                  </a:lnTo>
                  <a:lnTo>
                    <a:pt x="1656003" y="6114313"/>
                  </a:lnTo>
                  <a:lnTo>
                    <a:pt x="165600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入院した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保険医療機関等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4" name="bk object 16"/>
            <p:cNvSpPr/>
            <p:nvPr/>
          </p:nvSpPr>
          <p:spPr>
            <a:xfrm>
              <a:off x="540000" y="4967610"/>
              <a:ext cx="1439532" cy="436054"/>
            </a:xfrm>
            <a:custGeom>
              <a:avLst/>
              <a:gdLst/>
              <a:ahLst/>
              <a:cxnLst/>
              <a:rect l="l" t="t" r="r" b="b"/>
              <a:pathLst>
                <a:path w="1656080" h="6114415">
                  <a:moveTo>
                    <a:pt x="1656003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6078308"/>
                  </a:lnTo>
                  <a:lnTo>
                    <a:pt x="2841" y="6092292"/>
                  </a:lnTo>
                  <a:lnTo>
                    <a:pt x="10577" y="6103740"/>
                  </a:lnTo>
                  <a:lnTo>
                    <a:pt x="22025" y="6111473"/>
                  </a:lnTo>
                  <a:lnTo>
                    <a:pt x="36004" y="6114313"/>
                  </a:lnTo>
                  <a:lnTo>
                    <a:pt x="1656003" y="6114313"/>
                  </a:lnTo>
                  <a:lnTo>
                    <a:pt x="165600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４ 申請を行った月以前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年間の入院期間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日数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7" name="bk object 16"/>
            <p:cNvSpPr/>
            <p:nvPr/>
          </p:nvSpPr>
          <p:spPr>
            <a:xfrm>
              <a:off x="540537" y="5399849"/>
              <a:ext cx="1439532" cy="720343"/>
            </a:xfrm>
            <a:custGeom>
              <a:avLst/>
              <a:gdLst/>
              <a:ahLst/>
              <a:cxnLst/>
              <a:rect l="l" t="t" r="r" b="b"/>
              <a:pathLst>
                <a:path w="1656080" h="6114415">
                  <a:moveTo>
                    <a:pt x="1656003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6078308"/>
                  </a:lnTo>
                  <a:lnTo>
                    <a:pt x="2841" y="6092292"/>
                  </a:lnTo>
                  <a:lnTo>
                    <a:pt x="10577" y="6103740"/>
                  </a:lnTo>
                  <a:lnTo>
                    <a:pt x="22025" y="6111473"/>
                  </a:lnTo>
                  <a:lnTo>
                    <a:pt x="36004" y="6114313"/>
                  </a:lnTo>
                  <a:lnTo>
                    <a:pt x="1656003" y="6114313"/>
                  </a:lnTo>
                  <a:lnTo>
                    <a:pt x="165600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入院した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保険医療機関等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0" name="bk object 19"/>
            <p:cNvSpPr/>
            <p:nvPr/>
          </p:nvSpPr>
          <p:spPr>
            <a:xfrm>
              <a:off x="2124798" y="5454014"/>
              <a:ext cx="540385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5">
                  <a:moveTo>
                    <a:pt x="522008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233997"/>
                  </a:lnTo>
                  <a:lnTo>
                    <a:pt x="1420" y="240983"/>
                  </a:lnTo>
                  <a:lnTo>
                    <a:pt x="5287" y="246705"/>
                  </a:lnTo>
                  <a:lnTo>
                    <a:pt x="11010" y="250572"/>
                  </a:lnTo>
                  <a:lnTo>
                    <a:pt x="17995" y="251993"/>
                  </a:lnTo>
                  <a:lnTo>
                    <a:pt x="522008" y="251993"/>
                  </a:lnTo>
                  <a:lnTo>
                    <a:pt x="528993" y="250572"/>
                  </a:lnTo>
                  <a:lnTo>
                    <a:pt x="534716" y="246705"/>
                  </a:lnTo>
                  <a:lnTo>
                    <a:pt x="538583" y="240983"/>
                  </a:lnTo>
                  <a:lnTo>
                    <a:pt x="540004" y="233997"/>
                  </a:lnTo>
                  <a:lnTo>
                    <a:pt x="540004" y="17995"/>
                  </a:lnTo>
                  <a:lnTo>
                    <a:pt x="538583" y="11004"/>
                  </a:lnTo>
                  <a:lnTo>
                    <a:pt x="534716" y="5283"/>
                  </a:lnTo>
                  <a:lnTo>
                    <a:pt x="528993" y="1418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　称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1" name="bk object 20"/>
            <p:cNvSpPr/>
            <p:nvPr/>
          </p:nvSpPr>
          <p:spPr>
            <a:xfrm>
              <a:off x="2124798" y="5814021"/>
              <a:ext cx="540385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5">
                  <a:moveTo>
                    <a:pt x="522008" y="0"/>
                  </a:moveTo>
                  <a:lnTo>
                    <a:pt x="17995" y="0"/>
                  </a:lnTo>
                  <a:lnTo>
                    <a:pt x="11010" y="1420"/>
                  </a:lnTo>
                  <a:lnTo>
                    <a:pt x="5287" y="5287"/>
                  </a:lnTo>
                  <a:lnTo>
                    <a:pt x="1420" y="11010"/>
                  </a:lnTo>
                  <a:lnTo>
                    <a:pt x="0" y="17995"/>
                  </a:lnTo>
                  <a:lnTo>
                    <a:pt x="0" y="234048"/>
                  </a:lnTo>
                  <a:lnTo>
                    <a:pt x="1420" y="241033"/>
                  </a:lnTo>
                  <a:lnTo>
                    <a:pt x="5287" y="246756"/>
                  </a:lnTo>
                  <a:lnTo>
                    <a:pt x="11010" y="250623"/>
                  </a:lnTo>
                  <a:lnTo>
                    <a:pt x="17995" y="252044"/>
                  </a:lnTo>
                  <a:lnTo>
                    <a:pt x="522008" y="252044"/>
                  </a:lnTo>
                  <a:lnTo>
                    <a:pt x="528993" y="250623"/>
                  </a:lnTo>
                  <a:lnTo>
                    <a:pt x="534716" y="246756"/>
                  </a:lnTo>
                  <a:lnTo>
                    <a:pt x="538583" y="241033"/>
                  </a:lnTo>
                  <a:lnTo>
                    <a:pt x="540004" y="234048"/>
                  </a:lnTo>
                  <a:lnTo>
                    <a:pt x="540004" y="17995"/>
                  </a:lnTo>
                  <a:lnTo>
                    <a:pt x="538583" y="11010"/>
                  </a:lnTo>
                  <a:lnTo>
                    <a:pt x="534716" y="5287"/>
                  </a:lnTo>
                  <a:lnTo>
                    <a:pt x="528993" y="1420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所在地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2" name="bk object 21"/>
            <p:cNvSpPr/>
            <p:nvPr/>
          </p:nvSpPr>
          <p:spPr>
            <a:xfrm>
              <a:off x="2124798" y="4302023"/>
              <a:ext cx="540385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5">
                  <a:moveTo>
                    <a:pt x="522008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233997"/>
                  </a:lnTo>
                  <a:lnTo>
                    <a:pt x="1420" y="240983"/>
                  </a:lnTo>
                  <a:lnTo>
                    <a:pt x="5287" y="246705"/>
                  </a:lnTo>
                  <a:lnTo>
                    <a:pt x="11010" y="250572"/>
                  </a:lnTo>
                  <a:lnTo>
                    <a:pt x="17995" y="251993"/>
                  </a:lnTo>
                  <a:lnTo>
                    <a:pt x="522008" y="251993"/>
                  </a:lnTo>
                  <a:lnTo>
                    <a:pt x="528993" y="250572"/>
                  </a:lnTo>
                  <a:lnTo>
                    <a:pt x="534716" y="246705"/>
                  </a:lnTo>
                  <a:lnTo>
                    <a:pt x="538583" y="240983"/>
                  </a:lnTo>
                  <a:lnTo>
                    <a:pt x="540004" y="233997"/>
                  </a:lnTo>
                  <a:lnTo>
                    <a:pt x="540004" y="17995"/>
                  </a:lnTo>
                  <a:lnTo>
                    <a:pt x="538583" y="11004"/>
                  </a:lnTo>
                  <a:lnTo>
                    <a:pt x="534716" y="5283"/>
                  </a:lnTo>
                  <a:lnTo>
                    <a:pt x="528993" y="1418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　称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3" name="bk object 22"/>
            <p:cNvSpPr/>
            <p:nvPr/>
          </p:nvSpPr>
          <p:spPr>
            <a:xfrm>
              <a:off x="2124798" y="4662030"/>
              <a:ext cx="540385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5">
                  <a:moveTo>
                    <a:pt x="522008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234035"/>
                  </a:lnTo>
                  <a:lnTo>
                    <a:pt x="1420" y="241021"/>
                  </a:lnTo>
                  <a:lnTo>
                    <a:pt x="5287" y="246743"/>
                  </a:lnTo>
                  <a:lnTo>
                    <a:pt x="11010" y="250610"/>
                  </a:lnTo>
                  <a:lnTo>
                    <a:pt x="17995" y="252031"/>
                  </a:lnTo>
                  <a:lnTo>
                    <a:pt x="522008" y="252031"/>
                  </a:lnTo>
                  <a:lnTo>
                    <a:pt x="528993" y="250610"/>
                  </a:lnTo>
                  <a:lnTo>
                    <a:pt x="534716" y="246743"/>
                  </a:lnTo>
                  <a:lnTo>
                    <a:pt x="538583" y="241021"/>
                  </a:lnTo>
                  <a:lnTo>
                    <a:pt x="540004" y="234035"/>
                  </a:lnTo>
                  <a:lnTo>
                    <a:pt x="540004" y="17995"/>
                  </a:lnTo>
                  <a:lnTo>
                    <a:pt x="538583" y="11004"/>
                  </a:lnTo>
                  <a:lnTo>
                    <a:pt x="534716" y="5283"/>
                  </a:lnTo>
                  <a:lnTo>
                    <a:pt x="528993" y="1418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所在地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4" name="bk object 23"/>
            <p:cNvSpPr/>
            <p:nvPr/>
          </p:nvSpPr>
          <p:spPr>
            <a:xfrm>
              <a:off x="2124798" y="3150018"/>
              <a:ext cx="540385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5">
                  <a:moveTo>
                    <a:pt x="522008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233997"/>
                  </a:lnTo>
                  <a:lnTo>
                    <a:pt x="1420" y="240983"/>
                  </a:lnTo>
                  <a:lnTo>
                    <a:pt x="5287" y="246705"/>
                  </a:lnTo>
                  <a:lnTo>
                    <a:pt x="11010" y="250572"/>
                  </a:lnTo>
                  <a:lnTo>
                    <a:pt x="17995" y="251993"/>
                  </a:lnTo>
                  <a:lnTo>
                    <a:pt x="522008" y="251993"/>
                  </a:lnTo>
                  <a:lnTo>
                    <a:pt x="528993" y="250572"/>
                  </a:lnTo>
                  <a:lnTo>
                    <a:pt x="534716" y="246705"/>
                  </a:lnTo>
                  <a:lnTo>
                    <a:pt x="538583" y="240983"/>
                  </a:lnTo>
                  <a:lnTo>
                    <a:pt x="540004" y="233997"/>
                  </a:lnTo>
                  <a:lnTo>
                    <a:pt x="540004" y="17995"/>
                  </a:lnTo>
                  <a:lnTo>
                    <a:pt x="538583" y="11004"/>
                  </a:lnTo>
                  <a:lnTo>
                    <a:pt x="534716" y="5283"/>
                  </a:lnTo>
                  <a:lnTo>
                    <a:pt x="528993" y="1418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　称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5" name="bk object 24"/>
            <p:cNvSpPr/>
            <p:nvPr/>
          </p:nvSpPr>
          <p:spPr>
            <a:xfrm>
              <a:off x="2124798" y="3510038"/>
              <a:ext cx="540385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5">
                  <a:moveTo>
                    <a:pt x="522008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234035"/>
                  </a:lnTo>
                  <a:lnTo>
                    <a:pt x="1420" y="241021"/>
                  </a:lnTo>
                  <a:lnTo>
                    <a:pt x="5287" y="246743"/>
                  </a:lnTo>
                  <a:lnTo>
                    <a:pt x="11010" y="250610"/>
                  </a:lnTo>
                  <a:lnTo>
                    <a:pt x="17995" y="252031"/>
                  </a:lnTo>
                  <a:lnTo>
                    <a:pt x="522008" y="252031"/>
                  </a:lnTo>
                  <a:lnTo>
                    <a:pt x="528993" y="250610"/>
                  </a:lnTo>
                  <a:lnTo>
                    <a:pt x="534716" y="246743"/>
                  </a:lnTo>
                  <a:lnTo>
                    <a:pt x="538583" y="241021"/>
                  </a:lnTo>
                  <a:lnTo>
                    <a:pt x="540004" y="234035"/>
                  </a:lnTo>
                  <a:lnTo>
                    <a:pt x="540004" y="17995"/>
                  </a:lnTo>
                  <a:lnTo>
                    <a:pt x="538583" y="11004"/>
                  </a:lnTo>
                  <a:lnTo>
                    <a:pt x="534716" y="5283"/>
                  </a:lnTo>
                  <a:lnTo>
                    <a:pt x="528993" y="1418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所在地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6" name="bk object 25"/>
            <p:cNvSpPr/>
            <p:nvPr/>
          </p:nvSpPr>
          <p:spPr>
            <a:xfrm>
              <a:off x="2124798" y="1998027"/>
              <a:ext cx="540385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4">
                  <a:moveTo>
                    <a:pt x="522008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233997"/>
                  </a:lnTo>
                  <a:lnTo>
                    <a:pt x="1420" y="240983"/>
                  </a:lnTo>
                  <a:lnTo>
                    <a:pt x="5287" y="246705"/>
                  </a:lnTo>
                  <a:lnTo>
                    <a:pt x="11010" y="250572"/>
                  </a:lnTo>
                  <a:lnTo>
                    <a:pt x="17995" y="251993"/>
                  </a:lnTo>
                  <a:lnTo>
                    <a:pt x="522008" y="251993"/>
                  </a:lnTo>
                  <a:lnTo>
                    <a:pt x="528993" y="250572"/>
                  </a:lnTo>
                  <a:lnTo>
                    <a:pt x="534716" y="246705"/>
                  </a:lnTo>
                  <a:lnTo>
                    <a:pt x="538583" y="240983"/>
                  </a:lnTo>
                  <a:lnTo>
                    <a:pt x="540004" y="233997"/>
                  </a:lnTo>
                  <a:lnTo>
                    <a:pt x="540004" y="17995"/>
                  </a:lnTo>
                  <a:lnTo>
                    <a:pt x="538583" y="11004"/>
                  </a:lnTo>
                  <a:lnTo>
                    <a:pt x="534716" y="5283"/>
                  </a:lnTo>
                  <a:lnTo>
                    <a:pt x="528993" y="1418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　称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7" name="bk object 26"/>
            <p:cNvSpPr/>
            <p:nvPr/>
          </p:nvSpPr>
          <p:spPr>
            <a:xfrm>
              <a:off x="2124798" y="2358034"/>
              <a:ext cx="540385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4">
                  <a:moveTo>
                    <a:pt x="522008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234035"/>
                  </a:lnTo>
                  <a:lnTo>
                    <a:pt x="1420" y="241021"/>
                  </a:lnTo>
                  <a:lnTo>
                    <a:pt x="5287" y="246743"/>
                  </a:lnTo>
                  <a:lnTo>
                    <a:pt x="11010" y="250610"/>
                  </a:lnTo>
                  <a:lnTo>
                    <a:pt x="17995" y="252031"/>
                  </a:lnTo>
                  <a:lnTo>
                    <a:pt x="522008" y="252031"/>
                  </a:lnTo>
                  <a:lnTo>
                    <a:pt x="528993" y="250610"/>
                  </a:lnTo>
                  <a:lnTo>
                    <a:pt x="534716" y="246743"/>
                  </a:lnTo>
                  <a:lnTo>
                    <a:pt x="538583" y="241021"/>
                  </a:lnTo>
                  <a:lnTo>
                    <a:pt x="540004" y="234035"/>
                  </a:lnTo>
                  <a:lnTo>
                    <a:pt x="540004" y="17995"/>
                  </a:lnTo>
                  <a:lnTo>
                    <a:pt x="538583" y="11004"/>
                  </a:lnTo>
                  <a:lnTo>
                    <a:pt x="534716" y="5283"/>
                  </a:lnTo>
                  <a:lnTo>
                    <a:pt x="528993" y="1418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所在地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2" name="bk object 32"/>
            <p:cNvSpPr/>
            <p:nvPr/>
          </p:nvSpPr>
          <p:spPr>
            <a:xfrm>
              <a:off x="324002" y="1152004"/>
              <a:ext cx="216535" cy="4986779"/>
            </a:xfrm>
            <a:custGeom>
              <a:avLst/>
              <a:gdLst/>
              <a:ahLst/>
              <a:cxnLst/>
              <a:rect l="l" t="t" r="r" b="b"/>
              <a:pathLst>
                <a:path w="216534" h="6120130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6083998"/>
                  </a:lnTo>
                  <a:lnTo>
                    <a:pt x="2841" y="6097982"/>
                  </a:lnTo>
                  <a:lnTo>
                    <a:pt x="10577" y="6109430"/>
                  </a:lnTo>
                  <a:lnTo>
                    <a:pt x="22025" y="6117163"/>
                  </a:lnTo>
                  <a:lnTo>
                    <a:pt x="36004" y="6120003"/>
                  </a:lnTo>
                  <a:lnTo>
                    <a:pt x="216001" y="6120003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　　長　　　　期　　　　入　　　　院　　　　欄</a:t>
              </a:r>
              <a:endParaRPr sz="1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3" name="bk object 33"/>
            <p:cNvSpPr/>
            <p:nvPr/>
          </p:nvSpPr>
          <p:spPr>
            <a:xfrm>
              <a:off x="324002" y="1152004"/>
              <a:ext cx="6912609" cy="4986779"/>
            </a:xfrm>
            <a:custGeom>
              <a:avLst/>
              <a:gdLst/>
              <a:ahLst/>
              <a:cxnLst/>
              <a:rect l="l" t="t" r="r" b="b"/>
              <a:pathLst>
                <a:path w="6912609" h="6120130">
                  <a:moveTo>
                    <a:pt x="6912000" y="6083998"/>
                  </a:moveTo>
                  <a:lnTo>
                    <a:pt x="6909160" y="6097982"/>
                  </a:lnTo>
                  <a:lnTo>
                    <a:pt x="6901427" y="6109430"/>
                  </a:lnTo>
                  <a:lnTo>
                    <a:pt x="6889979" y="6117163"/>
                  </a:lnTo>
                  <a:lnTo>
                    <a:pt x="6875995" y="6120003"/>
                  </a:lnTo>
                  <a:lnTo>
                    <a:pt x="35991" y="6120003"/>
                  </a:lnTo>
                  <a:lnTo>
                    <a:pt x="22015" y="6117163"/>
                  </a:lnTo>
                  <a:lnTo>
                    <a:pt x="10571" y="6109430"/>
                  </a:lnTo>
                  <a:lnTo>
                    <a:pt x="2839" y="6097982"/>
                  </a:lnTo>
                  <a:lnTo>
                    <a:pt x="0" y="6083998"/>
                  </a:lnTo>
                  <a:lnTo>
                    <a:pt x="0" y="35991"/>
                  </a:lnTo>
                  <a:lnTo>
                    <a:pt x="2839" y="22015"/>
                  </a:lnTo>
                  <a:lnTo>
                    <a:pt x="10571" y="10571"/>
                  </a:lnTo>
                  <a:lnTo>
                    <a:pt x="22015" y="2839"/>
                  </a:lnTo>
                  <a:lnTo>
                    <a:pt x="35991" y="0"/>
                  </a:lnTo>
                  <a:lnTo>
                    <a:pt x="6875995" y="0"/>
                  </a:lnTo>
                  <a:lnTo>
                    <a:pt x="6889979" y="2839"/>
                  </a:lnTo>
                  <a:lnTo>
                    <a:pt x="6901427" y="10571"/>
                  </a:lnTo>
                  <a:lnTo>
                    <a:pt x="6909160" y="22015"/>
                  </a:lnTo>
                  <a:lnTo>
                    <a:pt x="6912000" y="35991"/>
                  </a:lnTo>
                  <a:lnTo>
                    <a:pt x="6912000" y="6083998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7" name="bk object 37"/>
            <p:cNvSpPr/>
            <p:nvPr/>
          </p:nvSpPr>
          <p:spPr>
            <a:xfrm>
              <a:off x="547593" y="614365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9" name="object 6"/>
            <p:cNvSpPr/>
            <p:nvPr/>
          </p:nvSpPr>
          <p:spPr>
            <a:xfrm>
              <a:off x="792026" y="5400027"/>
              <a:ext cx="6443980" cy="0"/>
            </a:xfrm>
            <a:custGeom>
              <a:avLst/>
              <a:gdLst/>
              <a:ahLst/>
              <a:cxnLst/>
              <a:rect l="l" t="t" r="r" b="b"/>
              <a:pathLst>
                <a:path w="6443980">
                  <a:moveTo>
                    <a:pt x="0" y="0"/>
                  </a:moveTo>
                  <a:lnTo>
                    <a:pt x="6443992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87" name="object 7"/>
            <p:cNvSpPr/>
            <p:nvPr/>
          </p:nvSpPr>
          <p:spPr>
            <a:xfrm>
              <a:off x="539991" y="4968011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1" name="object 8"/>
            <p:cNvSpPr/>
            <p:nvPr/>
          </p:nvSpPr>
          <p:spPr>
            <a:xfrm>
              <a:off x="2138819" y="5760021"/>
              <a:ext cx="5085715" cy="0"/>
            </a:xfrm>
            <a:custGeom>
              <a:avLst/>
              <a:gdLst/>
              <a:ahLst/>
              <a:cxnLst/>
              <a:rect l="l" t="t" r="r" b="b"/>
              <a:pathLst>
                <a:path w="5085715">
                  <a:moveTo>
                    <a:pt x="0" y="0"/>
                  </a:moveTo>
                  <a:lnTo>
                    <a:pt x="5085549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4" name="object 9"/>
            <p:cNvSpPr/>
            <p:nvPr/>
          </p:nvSpPr>
          <p:spPr>
            <a:xfrm>
              <a:off x="6078423" y="4968366"/>
              <a:ext cx="0" cy="432434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0"/>
                  </a:moveTo>
                  <a:lnTo>
                    <a:pt x="0" y="432193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5" name="object 10"/>
            <p:cNvSpPr/>
            <p:nvPr/>
          </p:nvSpPr>
          <p:spPr>
            <a:xfrm>
              <a:off x="792026" y="4248022"/>
              <a:ext cx="6443980" cy="0"/>
            </a:xfrm>
            <a:custGeom>
              <a:avLst/>
              <a:gdLst/>
              <a:ahLst/>
              <a:cxnLst/>
              <a:rect l="l" t="t" r="r" b="b"/>
              <a:pathLst>
                <a:path w="6443980">
                  <a:moveTo>
                    <a:pt x="0" y="0"/>
                  </a:moveTo>
                  <a:lnTo>
                    <a:pt x="6443992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6" name="object 11"/>
            <p:cNvSpPr/>
            <p:nvPr/>
          </p:nvSpPr>
          <p:spPr>
            <a:xfrm>
              <a:off x="539991" y="3816019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1" name="object 12"/>
            <p:cNvSpPr/>
            <p:nvPr/>
          </p:nvSpPr>
          <p:spPr>
            <a:xfrm>
              <a:off x="2138819" y="4608029"/>
              <a:ext cx="5085715" cy="0"/>
            </a:xfrm>
            <a:custGeom>
              <a:avLst/>
              <a:gdLst/>
              <a:ahLst/>
              <a:cxnLst/>
              <a:rect l="l" t="t" r="r" b="b"/>
              <a:pathLst>
                <a:path w="5085715">
                  <a:moveTo>
                    <a:pt x="0" y="0"/>
                  </a:moveTo>
                  <a:lnTo>
                    <a:pt x="5085549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6" name="object 13"/>
            <p:cNvSpPr/>
            <p:nvPr/>
          </p:nvSpPr>
          <p:spPr>
            <a:xfrm>
              <a:off x="6078423" y="3816375"/>
              <a:ext cx="0" cy="432434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0"/>
                  </a:moveTo>
                  <a:lnTo>
                    <a:pt x="0" y="432193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7" name="object 14"/>
            <p:cNvSpPr/>
            <p:nvPr/>
          </p:nvSpPr>
          <p:spPr>
            <a:xfrm>
              <a:off x="792026" y="3096031"/>
              <a:ext cx="6443980" cy="0"/>
            </a:xfrm>
            <a:custGeom>
              <a:avLst/>
              <a:gdLst/>
              <a:ahLst/>
              <a:cxnLst/>
              <a:rect l="l" t="t" r="r" b="b"/>
              <a:pathLst>
                <a:path w="6443980">
                  <a:moveTo>
                    <a:pt x="0" y="0"/>
                  </a:moveTo>
                  <a:lnTo>
                    <a:pt x="6443992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4" name="object 15"/>
            <p:cNvSpPr/>
            <p:nvPr/>
          </p:nvSpPr>
          <p:spPr>
            <a:xfrm>
              <a:off x="539991" y="2664015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5" name="object 16"/>
            <p:cNvSpPr/>
            <p:nvPr/>
          </p:nvSpPr>
          <p:spPr>
            <a:xfrm>
              <a:off x="2138819" y="3456025"/>
              <a:ext cx="5085715" cy="0"/>
            </a:xfrm>
            <a:custGeom>
              <a:avLst/>
              <a:gdLst/>
              <a:ahLst/>
              <a:cxnLst/>
              <a:rect l="l" t="t" r="r" b="b"/>
              <a:pathLst>
                <a:path w="5085715">
                  <a:moveTo>
                    <a:pt x="0" y="0"/>
                  </a:moveTo>
                  <a:lnTo>
                    <a:pt x="5085549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6" name="object 17"/>
            <p:cNvSpPr/>
            <p:nvPr/>
          </p:nvSpPr>
          <p:spPr>
            <a:xfrm>
              <a:off x="6078423" y="2664370"/>
              <a:ext cx="0" cy="432434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0"/>
                  </a:moveTo>
                  <a:lnTo>
                    <a:pt x="0" y="432193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7" name="object 18"/>
            <p:cNvSpPr/>
            <p:nvPr/>
          </p:nvSpPr>
          <p:spPr>
            <a:xfrm>
              <a:off x="792026" y="1944027"/>
              <a:ext cx="6443980" cy="0"/>
            </a:xfrm>
            <a:custGeom>
              <a:avLst/>
              <a:gdLst/>
              <a:ahLst/>
              <a:cxnLst/>
              <a:rect l="l" t="t" r="r" b="b"/>
              <a:pathLst>
                <a:path w="6443980">
                  <a:moveTo>
                    <a:pt x="0" y="0"/>
                  </a:moveTo>
                  <a:lnTo>
                    <a:pt x="6443992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8" name="object 19"/>
            <p:cNvSpPr/>
            <p:nvPr/>
          </p:nvSpPr>
          <p:spPr>
            <a:xfrm>
              <a:off x="539991" y="1512023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9" name="object 20"/>
            <p:cNvSpPr/>
            <p:nvPr/>
          </p:nvSpPr>
          <p:spPr>
            <a:xfrm>
              <a:off x="2138819" y="2304033"/>
              <a:ext cx="5085715" cy="0"/>
            </a:xfrm>
            <a:custGeom>
              <a:avLst/>
              <a:gdLst/>
              <a:ahLst/>
              <a:cxnLst/>
              <a:rect l="l" t="t" r="r" b="b"/>
              <a:pathLst>
                <a:path w="5085715">
                  <a:moveTo>
                    <a:pt x="0" y="0"/>
                  </a:moveTo>
                  <a:lnTo>
                    <a:pt x="5085549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0" name="object 21"/>
            <p:cNvSpPr/>
            <p:nvPr/>
          </p:nvSpPr>
          <p:spPr>
            <a:xfrm>
              <a:off x="6078423" y="1512379"/>
              <a:ext cx="0" cy="432434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0"/>
                  </a:moveTo>
                  <a:lnTo>
                    <a:pt x="0" y="432193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1" name="object 92"/>
            <p:cNvSpPr txBox="1"/>
            <p:nvPr/>
          </p:nvSpPr>
          <p:spPr>
            <a:xfrm>
              <a:off x="6892721" y="1755864"/>
              <a:ext cx="296544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</a:pPr>
              <a:r>
                <a:rPr sz="800" spc="-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日間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2" name="object 93"/>
            <p:cNvSpPr txBox="1"/>
            <p:nvPr/>
          </p:nvSpPr>
          <p:spPr>
            <a:xfrm>
              <a:off x="2689618" y="1357680"/>
              <a:ext cx="296544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</a:pPr>
              <a:r>
                <a:rPr sz="800" spc="-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日間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3" name="object 94"/>
            <p:cNvSpPr txBox="1"/>
            <p:nvPr/>
          </p:nvSpPr>
          <p:spPr>
            <a:xfrm>
              <a:off x="6892721" y="2907918"/>
              <a:ext cx="296544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</a:pPr>
              <a:r>
                <a:rPr sz="800" spc="-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日間</a:t>
              </a:r>
              <a:endParaRPr sz="80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4" name="object 95"/>
            <p:cNvSpPr txBox="1"/>
            <p:nvPr/>
          </p:nvSpPr>
          <p:spPr>
            <a:xfrm>
              <a:off x="6892721" y="4059884"/>
              <a:ext cx="296544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</a:pPr>
              <a:r>
                <a:rPr sz="800" spc="-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日間</a:t>
              </a:r>
              <a:endParaRPr sz="80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5" name="object 96"/>
            <p:cNvSpPr txBox="1"/>
            <p:nvPr/>
          </p:nvSpPr>
          <p:spPr>
            <a:xfrm>
              <a:off x="6892721" y="5211851"/>
              <a:ext cx="296544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</a:pPr>
              <a:r>
                <a:rPr sz="800" spc="-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日間</a:t>
              </a:r>
              <a:endParaRPr sz="80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7" name="object 78"/>
            <p:cNvSpPr txBox="1"/>
            <p:nvPr/>
          </p:nvSpPr>
          <p:spPr>
            <a:xfrm>
              <a:off x="2050058" y="1746300"/>
              <a:ext cx="3979288" cy="18466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 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月　 　　 日　から　　　　　　 年　　　　月　 　　 日まで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8" name="object 78"/>
            <p:cNvSpPr txBox="1"/>
            <p:nvPr/>
          </p:nvSpPr>
          <p:spPr>
            <a:xfrm>
              <a:off x="2050058" y="2857778"/>
              <a:ext cx="3979288" cy="18466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 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月　 　　 日　から　　　　　　 年　　　　月　 　　 日まで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9" name="object 78"/>
            <p:cNvSpPr txBox="1"/>
            <p:nvPr/>
          </p:nvSpPr>
          <p:spPr>
            <a:xfrm>
              <a:off x="2050058" y="4009906"/>
              <a:ext cx="3979288" cy="18466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 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月　 　　 日　から　　　　　　 年　　　　月　 　　 日まで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50" name="object 78"/>
            <p:cNvSpPr txBox="1"/>
            <p:nvPr/>
          </p:nvSpPr>
          <p:spPr>
            <a:xfrm>
              <a:off x="2050058" y="5162034"/>
              <a:ext cx="3979288" cy="18466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 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月　 　　 日　から　　　　　　 年　　　　月　 　　 日まで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</p:grpSp>
      <p:sp>
        <p:nvSpPr>
          <p:cNvPr id="89" name="object 117"/>
          <p:cNvSpPr txBox="1"/>
          <p:nvPr/>
        </p:nvSpPr>
        <p:spPr>
          <a:xfrm>
            <a:off x="348147" y="6659061"/>
            <a:ext cx="704202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ct val="100000"/>
              </a:lnSpc>
            </a:pP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＊市区町村民税が非課税の方は、下欄に市区町村長の証明を受けるか、別に（非）課税証明書の添付が必要です。</a:t>
            </a:r>
            <a:endParaRPr sz="1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AE9F02F9-D2B2-40BC-BA6D-FC10983C6142}"/>
              </a:ext>
            </a:extLst>
          </p:cNvPr>
          <p:cNvGrpSpPr/>
          <p:nvPr/>
        </p:nvGrpSpPr>
        <p:grpSpPr>
          <a:xfrm>
            <a:off x="311925" y="7073939"/>
            <a:ext cx="6912609" cy="1744784"/>
            <a:chOff x="323989" y="6498828"/>
            <a:chExt cx="6912609" cy="1188097"/>
          </a:xfrm>
        </p:grpSpPr>
        <p:sp>
          <p:nvSpPr>
            <p:cNvPr id="67" name="object 17">
              <a:extLst>
                <a:ext uri="{FF2B5EF4-FFF2-40B4-BE49-F238E27FC236}">
                  <a16:creationId xmlns:a16="http://schemas.microsoft.com/office/drawing/2014/main" id="{C5EC7D97-5A16-4A96-BF3D-0866BDF879EB}"/>
                </a:ext>
              </a:extLst>
            </p:cNvPr>
            <p:cNvSpPr/>
            <p:nvPr/>
          </p:nvSpPr>
          <p:spPr>
            <a:xfrm>
              <a:off x="323989" y="6498840"/>
              <a:ext cx="216535" cy="1188085"/>
            </a:xfrm>
            <a:custGeom>
              <a:avLst/>
              <a:gdLst/>
              <a:ahLst/>
              <a:cxnLst/>
              <a:rect l="l" t="t" r="r" b="b"/>
              <a:pathLst>
                <a:path w="216534" h="1188085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1152004"/>
                  </a:lnTo>
                  <a:lnTo>
                    <a:pt x="2841" y="1165980"/>
                  </a:lnTo>
                  <a:lnTo>
                    <a:pt x="10577" y="1177424"/>
                  </a:lnTo>
                  <a:lnTo>
                    <a:pt x="22025" y="1185156"/>
                  </a:lnTo>
                  <a:lnTo>
                    <a:pt x="36004" y="1187996"/>
                  </a:lnTo>
                  <a:lnTo>
                    <a:pt x="216001" y="1187996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市区町村長証明欄</a:t>
              </a:r>
              <a:endParaRPr lang="zh-TW" altLang="en-US" sz="10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8" name="object 18">
              <a:extLst>
                <a:ext uri="{FF2B5EF4-FFF2-40B4-BE49-F238E27FC236}">
                  <a16:creationId xmlns:a16="http://schemas.microsoft.com/office/drawing/2014/main" id="{F31C4CD6-2A0B-40C6-A9DE-C8924FAE24C9}"/>
                </a:ext>
              </a:extLst>
            </p:cNvPr>
            <p:cNvSpPr/>
            <p:nvPr/>
          </p:nvSpPr>
          <p:spPr>
            <a:xfrm>
              <a:off x="323989" y="6498828"/>
              <a:ext cx="6912609" cy="1188085"/>
            </a:xfrm>
            <a:custGeom>
              <a:avLst/>
              <a:gdLst/>
              <a:ahLst/>
              <a:cxnLst/>
              <a:rect l="l" t="t" r="r" b="b"/>
              <a:pathLst>
                <a:path w="6912609" h="1188085">
                  <a:moveTo>
                    <a:pt x="6912000" y="1152004"/>
                  </a:moveTo>
                  <a:lnTo>
                    <a:pt x="6909160" y="1165980"/>
                  </a:lnTo>
                  <a:lnTo>
                    <a:pt x="6901427" y="1177424"/>
                  </a:lnTo>
                  <a:lnTo>
                    <a:pt x="6889979" y="1185156"/>
                  </a:lnTo>
                  <a:lnTo>
                    <a:pt x="6875995" y="1187996"/>
                  </a:lnTo>
                  <a:lnTo>
                    <a:pt x="36004" y="1187996"/>
                  </a:lnTo>
                  <a:lnTo>
                    <a:pt x="22020" y="1185156"/>
                  </a:lnTo>
                  <a:lnTo>
                    <a:pt x="10572" y="1177424"/>
                  </a:lnTo>
                  <a:lnTo>
                    <a:pt x="2839" y="1165980"/>
                  </a:lnTo>
                  <a:lnTo>
                    <a:pt x="0" y="1152004"/>
                  </a:lnTo>
                  <a:lnTo>
                    <a:pt x="0" y="35991"/>
                  </a:lnTo>
                  <a:lnTo>
                    <a:pt x="2839" y="22015"/>
                  </a:lnTo>
                  <a:lnTo>
                    <a:pt x="10572" y="10571"/>
                  </a:lnTo>
                  <a:lnTo>
                    <a:pt x="22020" y="2839"/>
                  </a:lnTo>
                  <a:lnTo>
                    <a:pt x="36004" y="0"/>
                  </a:lnTo>
                  <a:lnTo>
                    <a:pt x="6875995" y="0"/>
                  </a:lnTo>
                  <a:lnTo>
                    <a:pt x="6889979" y="2839"/>
                  </a:lnTo>
                  <a:lnTo>
                    <a:pt x="6901427" y="10571"/>
                  </a:lnTo>
                  <a:lnTo>
                    <a:pt x="6909160" y="22015"/>
                  </a:lnTo>
                  <a:lnTo>
                    <a:pt x="6912000" y="35991"/>
                  </a:lnTo>
                  <a:lnTo>
                    <a:pt x="6912000" y="1152004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73" name="object 117">
            <a:extLst>
              <a:ext uri="{FF2B5EF4-FFF2-40B4-BE49-F238E27FC236}">
                <a16:creationId xmlns:a16="http://schemas.microsoft.com/office/drawing/2014/main" id="{68FF7C15-D374-422C-BAC0-CC4B63BE6374}"/>
              </a:ext>
            </a:extLst>
          </p:cNvPr>
          <p:cNvSpPr txBox="1"/>
          <p:nvPr/>
        </p:nvSpPr>
        <p:spPr>
          <a:xfrm>
            <a:off x="539991" y="7279718"/>
            <a:ext cx="704202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ct val="100000"/>
              </a:lnSpc>
            </a:pP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当該被保険者（　　　　　　　　　　）は（　　　　）年度の市区町村民税が課されないことを証明する。</a:t>
            </a:r>
            <a:endParaRPr sz="1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75" name="object 117">
            <a:extLst>
              <a:ext uri="{FF2B5EF4-FFF2-40B4-BE49-F238E27FC236}">
                <a16:creationId xmlns:a16="http://schemas.microsoft.com/office/drawing/2014/main" id="{F2D5AC32-58E1-4AB3-B325-E2E8D5DDAD8D}"/>
              </a:ext>
            </a:extLst>
          </p:cNvPr>
          <p:cNvSpPr txBox="1"/>
          <p:nvPr/>
        </p:nvSpPr>
        <p:spPr>
          <a:xfrm>
            <a:off x="575190" y="8014590"/>
            <a:ext cx="704202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ct val="100000"/>
              </a:lnSpc>
            </a:pP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市区町村長名　　　　　　　　　　　　　　　　　　　　　　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印</a:t>
            </a:r>
            <a:endParaRPr sz="10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A291FD5-8A4B-4878-9EB7-23AF1DA04D20}"/>
              </a:ext>
            </a:extLst>
          </p:cNvPr>
          <p:cNvSpPr/>
          <p:nvPr/>
        </p:nvSpPr>
        <p:spPr>
          <a:xfrm>
            <a:off x="4066283" y="7900375"/>
            <a:ext cx="360040" cy="34269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77" name="object 117">
            <a:extLst>
              <a:ext uri="{FF2B5EF4-FFF2-40B4-BE49-F238E27FC236}">
                <a16:creationId xmlns:a16="http://schemas.microsoft.com/office/drawing/2014/main" id="{4E83711B-D7BA-4E6A-853D-3FDDE7CEE845}"/>
              </a:ext>
            </a:extLst>
          </p:cNvPr>
          <p:cNvSpPr txBox="1"/>
          <p:nvPr/>
        </p:nvSpPr>
        <p:spPr>
          <a:xfrm>
            <a:off x="493005" y="8981824"/>
            <a:ext cx="7042021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ct val="100000"/>
              </a:lnSpc>
            </a:pPr>
            <a:r>
              <a:rPr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＊４月～７月診療分については、前年度の課税に関する証明を、８月～翌年３月診療分については、当年度の課税に関する</a:t>
            </a:r>
            <a:endParaRPr lang="en-US" altLang="ja-JP" sz="9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59055">
              <a:lnSpc>
                <a:spcPct val="100000"/>
              </a:lnSpc>
            </a:pPr>
            <a:r>
              <a:rPr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証明が必要となります。</a:t>
            </a:r>
            <a:endParaRPr sz="9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117910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21915"/>
        </a:solidFill>
      </a:spPr>
      <a:bodyPr wrap="square" lIns="0" tIns="0" rIns="0" bIns="0" rtlCol="0"/>
      <a:lstStyle>
        <a:defPPr>
          <a:defRPr sz="1200" dirty="0" smtClean="0">
            <a:solidFill>
              <a:schemeClr val="bg1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3016</TotalTime>
  <Words>587</Words>
  <PresentationFormat>ユーザー設定</PresentationFormat>
  <Paragraphs>98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2024-03-22T08:54:36Z</cp:lastPrinted>
  <dcterms:created xsi:type="dcterms:W3CDTF">2016-07-06T07:28:27Z</dcterms:created>
  <dcterms:modified xsi:type="dcterms:W3CDTF">2024-03-22T08:54:40Z</dcterms:modified>
</cp:coreProperties>
</file>